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53"/>
  </p:notesMasterIdLst>
  <p:sldIdLst>
    <p:sldId id="256" r:id="rId2"/>
    <p:sldId id="282" r:id="rId3"/>
    <p:sldId id="258" r:id="rId4"/>
    <p:sldId id="281" r:id="rId5"/>
    <p:sldId id="260" r:id="rId6"/>
    <p:sldId id="262" r:id="rId7"/>
    <p:sldId id="307" r:id="rId8"/>
    <p:sldId id="308" r:id="rId9"/>
    <p:sldId id="261" r:id="rId10"/>
    <p:sldId id="283" r:id="rId11"/>
    <p:sldId id="269" r:id="rId12"/>
    <p:sldId id="270" r:id="rId13"/>
    <p:sldId id="263" r:id="rId14"/>
    <p:sldId id="284" r:id="rId15"/>
    <p:sldId id="264" r:id="rId16"/>
    <p:sldId id="288" r:id="rId17"/>
    <p:sldId id="285" r:id="rId18"/>
    <p:sldId id="289" r:id="rId19"/>
    <p:sldId id="304" r:id="rId20"/>
    <p:sldId id="305" r:id="rId21"/>
    <p:sldId id="286" r:id="rId22"/>
    <p:sldId id="290" r:id="rId23"/>
    <p:sldId id="287" r:id="rId24"/>
    <p:sldId id="310" r:id="rId25"/>
    <p:sldId id="309" r:id="rId26"/>
    <p:sldId id="311" r:id="rId27"/>
    <p:sldId id="312" r:id="rId28"/>
    <p:sldId id="291" r:id="rId29"/>
    <p:sldId id="313" r:id="rId30"/>
    <p:sldId id="314" r:id="rId31"/>
    <p:sldId id="292" r:id="rId32"/>
    <p:sldId id="300" r:id="rId33"/>
    <p:sldId id="301" r:id="rId34"/>
    <p:sldId id="265" r:id="rId35"/>
    <p:sldId id="277" r:id="rId36"/>
    <p:sldId id="271" r:id="rId37"/>
    <p:sldId id="272" r:id="rId38"/>
    <p:sldId id="273" r:id="rId39"/>
    <p:sldId id="293" r:id="rId40"/>
    <p:sldId id="294" r:id="rId41"/>
    <p:sldId id="295" r:id="rId42"/>
    <p:sldId id="296" r:id="rId43"/>
    <p:sldId id="297" r:id="rId44"/>
    <p:sldId id="298" r:id="rId45"/>
    <p:sldId id="317" r:id="rId46"/>
    <p:sldId id="299" r:id="rId47"/>
    <p:sldId id="302" r:id="rId48"/>
    <p:sldId id="303" r:id="rId49"/>
    <p:sldId id="315" r:id="rId50"/>
    <p:sldId id="316" r:id="rId51"/>
    <p:sldId id="306" r:id="rId5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71226" autoAdjust="0"/>
  </p:normalViewPr>
  <p:slideViewPr>
    <p:cSldViewPr>
      <p:cViewPr varScale="1">
        <p:scale>
          <a:sx n="53" d="100"/>
          <a:sy n="53" d="100"/>
        </p:scale>
        <p:origin x="1908"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8DEAA2-C517-480B-8967-EAC81E9D96D0}" type="datetimeFigureOut">
              <a:rPr lang="nl-NL" smtClean="0"/>
              <a:t>12-1-2017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CAEE58-B881-4AC7-9DFD-88D4F64DFBF4}" type="slidenum">
              <a:rPr lang="nl-NL" smtClean="0"/>
              <a:t>‹nr.›</a:t>
            </a:fld>
            <a:endParaRPr lang="nl-NL"/>
          </a:p>
        </p:txBody>
      </p:sp>
    </p:spTree>
    <p:extLst>
      <p:ext uri="{BB962C8B-B14F-4D97-AF65-F5344CB8AC3E}">
        <p14:creationId xmlns:p14="http://schemas.microsoft.com/office/powerpoint/2010/main" val="1627432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
            </a:r>
            <a:br>
              <a:rPr lang="nl-NL" baseline="0" dirty="0" smtClean="0"/>
            </a:br>
            <a:r>
              <a:rPr lang="nl-NL" baseline="0" dirty="0" smtClean="0"/>
              <a:t/>
            </a:r>
            <a:br>
              <a:rPr lang="nl-NL" baseline="0" dirty="0" smtClean="0"/>
            </a:br>
            <a:endParaRPr lang="nl-NL" dirty="0"/>
          </a:p>
        </p:txBody>
      </p:sp>
      <p:sp>
        <p:nvSpPr>
          <p:cNvPr id="4" name="Tijdelijke aanduiding voor dianummer 3"/>
          <p:cNvSpPr>
            <a:spLocks noGrp="1"/>
          </p:cNvSpPr>
          <p:nvPr>
            <p:ph type="sldNum" sz="quarter" idx="10"/>
          </p:nvPr>
        </p:nvSpPr>
        <p:spPr/>
        <p:txBody>
          <a:bodyPr/>
          <a:lstStyle/>
          <a:p>
            <a:fld id="{A0CAEE58-B881-4AC7-9DFD-88D4F64DFBF4}" type="slidenum">
              <a:rPr lang="nl-NL" smtClean="0"/>
              <a:t>3</a:t>
            </a:fld>
            <a:endParaRPr lang="nl-NL"/>
          </a:p>
        </p:txBody>
      </p:sp>
    </p:spTree>
    <p:extLst>
      <p:ext uri="{BB962C8B-B14F-4D97-AF65-F5344CB8AC3E}">
        <p14:creationId xmlns:p14="http://schemas.microsoft.com/office/powerpoint/2010/main" val="1959992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0CAEE58-B881-4AC7-9DFD-88D4F64DFBF4}" type="slidenum">
              <a:rPr lang="nl-NL" smtClean="0"/>
              <a:t>36</a:t>
            </a:fld>
            <a:endParaRPr lang="nl-NL"/>
          </a:p>
        </p:txBody>
      </p:sp>
    </p:spTree>
    <p:extLst>
      <p:ext uri="{BB962C8B-B14F-4D97-AF65-F5344CB8AC3E}">
        <p14:creationId xmlns:p14="http://schemas.microsoft.com/office/powerpoint/2010/main" val="3394290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Onjuist, een </a:t>
            </a:r>
            <a:r>
              <a:rPr lang="nl-NL" dirty="0" err="1" smtClean="0"/>
              <a:t>flexitariër</a:t>
            </a:r>
            <a:r>
              <a:rPr lang="nl-NL" baseline="0" dirty="0" smtClean="0"/>
              <a:t> eet wel vlees, maar niet iedere dag. </a:t>
            </a:r>
            <a:endParaRPr lang="nl-NL" dirty="0"/>
          </a:p>
        </p:txBody>
      </p:sp>
      <p:sp>
        <p:nvSpPr>
          <p:cNvPr id="4" name="Tijdelijke aanduiding voor dianummer 3"/>
          <p:cNvSpPr>
            <a:spLocks noGrp="1"/>
          </p:cNvSpPr>
          <p:nvPr>
            <p:ph type="sldNum" sz="quarter" idx="10"/>
          </p:nvPr>
        </p:nvSpPr>
        <p:spPr/>
        <p:txBody>
          <a:bodyPr/>
          <a:lstStyle/>
          <a:p>
            <a:fld id="{A0CAEE58-B881-4AC7-9DFD-88D4F64DFBF4}" type="slidenum">
              <a:rPr lang="nl-NL" smtClean="0"/>
              <a:t>39</a:t>
            </a:fld>
            <a:endParaRPr lang="nl-NL"/>
          </a:p>
        </p:txBody>
      </p:sp>
    </p:spTree>
    <p:extLst>
      <p:ext uri="{BB962C8B-B14F-4D97-AF65-F5344CB8AC3E}">
        <p14:creationId xmlns:p14="http://schemas.microsoft.com/office/powerpoint/2010/main" val="1938800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Juist, een veganist eet alleen maar plantaardige producten</a:t>
            </a:r>
            <a:r>
              <a:rPr lang="nl-NL" baseline="0" dirty="0" smtClean="0"/>
              <a:t> en geen dierlijke producten. Melk, eieren en kaas, zijn net als vlees een dierlijk product en wordt dus niet gegeten door iemand die veganist is. </a:t>
            </a:r>
            <a:endParaRPr lang="nl-NL" dirty="0"/>
          </a:p>
        </p:txBody>
      </p:sp>
      <p:sp>
        <p:nvSpPr>
          <p:cNvPr id="4" name="Tijdelijke aanduiding voor dianummer 3"/>
          <p:cNvSpPr>
            <a:spLocks noGrp="1"/>
          </p:cNvSpPr>
          <p:nvPr>
            <p:ph type="sldNum" sz="quarter" idx="10"/>
          </p:nvPr>
        </p:nvSpPr>
        <p:spPr/>
        <p:txBody>
          <a:bodyPr/>
          <a:lstStyle/>
          <a:p>
            <a:fld id="{A0CAEE58-B881-4AC7-9DFD-88D4F64DFBF4}" type="slidenum">
              <a:rPr lang="nl-NL" smtClean="0"/>
              <a:t>40</a:t>
            </a:fld>
            <a:endParaRPr lang="nl-NL"/>
          </a:p>
        </p:txBody>
      </p:sp>
    </p:spTree>
    <p:extLst>
      <p:ext uri="{BB962C8B-B14F-4D97-AF65-F5344CB8AC3E}">
        <p14:creationId xmlns:p14="http://schemas.microsoft.com/office/powerpoint/2010/main" val="3641651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Juist! Ons lichaam heeft eiwitten heel hard nodig. Als wij geen eiwitten</a:t>
            </a:r>
            <a:r>
              <a:rPr lang="nl-NL" baseline="0" dirty="0" smtClean="0"/>
              <a:t> binnenkrijgen uit onze voeding, kunnen we niet groeien en hebben we een grote kans om ziek te worden! </a:t>
            </a:r>
            <a:endParaRPr lang="nl-NL" dirty="0"/>
          </a:p>
        </p:txBody>
      </p:sp>
      <p:sp>
        <p:nvSpPr>
          <p:cNvPr id="4" name="Tijdelijke aanduiding voor dianummer 3"/>
          <p:cNvSpPr>
            <a:spLocks noGrp="1"/>
          </p:cNvSpPr>
          <p:nvPr>
            <p:ph type="sldNum" sz="quarter" idx="10"/>
          </p:nvPr>
        </p:nvSpPr>
        <p:spPr/>
        <p:txBody>
          <a:bodyPr/>
          <a:lstStyle/>
          <a:p>
            <a:fld id="{A0CAEE58-B881-4AC7-9DFD-88D4F64DFBF4}" type="slidenum">
              <a:rPr lang="nl-NL" smtClean="0"/>
              <a:t>42</a:t>
            </a:fld>
            <a:endParaRPr lang="nl-NL"/>
          </a:p>
        </p:txBody>
      </p:sp>
    </p:spTree>
    <p:extLst>
      <p:ext uri="{BB962C8B-B14F-4D97-AF65-F5344CB8AC3E}">
        <p14:creationId xmlns:p14="http://schemas.microsoft.com/office/powerpoint/2010/main" val="323556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Onjuist.</a:t>
            </a:r>
            <a:r>
              <a:rPr lang="nl-NL" baseline="0" dirty="0" smtClean="0"/>
              <a:t> Melk komt van de koe en bevat dus dierlijke eiwitten. De koe wordt wel gevoed met plantaardige eiwitten zoals bijvoorbeeld graan. </a:t>
            </a:r>
            <a:endParaRPr lang="nl-NL" dirty="0"/>
          </a:p>
        </p:txBody>
      </p:sp>
      <p:sp>
        <p:nvSpPr>
          <p:cNvPr id="4" name="Tijdelijke aanduiding voor dianummer 3"/>
          <p:cNvSpPr>
            <a:spLocks noGrp="1"/>
          </p:cNvSpPr>
          <p:nvPr>
            <p:ph type="sldNum" sz="quarter" idx="10"/>
          </p:nvPr>
        </p:nvSpPr>
        <p:spPr/>
        <p:txBody>
          <a:bodyPr/>
          <a:lstStyle/>
          <a:p>
            <a:fld id="{A0CAEE58-B881-4AC7-9DFD-88D4F64DFBF4}" type="slidenum">
              <a:rPr lang="nl-NL" smtClean="0"/>
              <a:t>43</a:t>
            </a:fld>
            <a:endParaRPr lang="nl-NL"/>
          </a:p>
        </p:txBody>
      </p:sp>
    </p:spTree>
    <p:extLst>
      <p:ext uri="{BB962C8B-B14F-4D97-AF65-F5344CB8AC3E}">
        <p14:creationId xmlns:p14="http://schemas.microsoft.com/office/powerpoint/2010/main" val="4040427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Juist! Kikkererwten bevatten plantaardige eiwitten. </a:t>
            </a:r>
            <a:endParaRPr lang="nl-NL" dirty="0"/>
          </a:p>
        </p:txBody>
      </p:sp>
      <p:sp>
        <p:nvSpPr>
          <p:cNvPr id="4" name="Tijdelijke aanduiding voor dianummer 3"/>
          <p:cNvSpPr>
            <a:spLocks noGrp="1"/>
          </p:cNvSpPr>
          <p:nvPr>
            <p:ph type="sldNum" sz="quarter" idx="10"/>
          </p:nvPr>
        </p:nvSpPr>
        <p:spPr/>
        <p:txBody>
          <a:bodyPr/>
          <a:lstStyle/>
          <a:p>
            <a:fld id="{A0CAEE58-B881-4AC7-9DFD-88D4F64DFBF4}" type="slidenum">
              <a:rPr lang="nl-NL" smtClean="0"/>
              <a:t>44</a:t>
            </a:fld>
            <a:endParaRPr lang="nl-NL"/>
          </a:p>
        </p:txBody>
      </p:sp>
    </p:spTree>
    <p:extLst>
      <p:ext uri="{BB962C8B-B14F-4D97-AF65-F5344CB8AC3E}">
        <p14:creationId xmlns:p14="http://schemas.microsoft.com/office/powerpoint/2010/main" val="1497740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sz="1200" kern="1200" baseline="0" dirty="0" smtClean="0">
              <a:solidFill>
                <a:schemeClr val="tx1"/>
              </a:solidFill>
              <a:effectLst/>
              <a:latin typeface="+mn-lt"/>
              <a:ea typeface="+mn-ea"/>
              <a:cs typeface="+mn-cs"/>
            </a:endParaRPr>
          </a:p>
          <a:p>
            <a:pPr marL="0" indent="0">
              <a:buFontTx/>
              <a:buNone/>
            </a:pPr>
            <a:endParaRPr lang="nl-NL" sz="1200" kern="1200" baseline="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0CAEE58-B881-4AC7-9DFD-88D4F64DFBF4}" type="slidenum">
              <a:rPr lang="nl-NL" smtClean="0"/>
              <a:t>5</a:t>
            </a:fld>
            <a:endParaRPr lang="nl-NL"/>
          </a:p>
        </p:txBody>
      </p:sp>
    </p:spTree>
    <p:extLst>
      <p:ext uri="{BB962C8B-B14F-4D97-AF65-F5344CB8AC3E}">
        <p14:creationId xmlns:p14="http://schemas.microsoft.com/office/powerpoint/2010/main" val="1325054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dirty="0" smtClean="0">
                <a:solidFill>
                  <a:schemeClr val="bg2">
                    <a:lumMod val="50000"/>
                  </a:schemeClr>
                </a:solidFill>
              </a:rPr>
              <a:t>Vegavlees</a:t>
            </a:r>
            <a:r>
              <a:rPr lang="nl-NL" baseline="0" dirty="0" smtClean="0">
                <a:solidFill>
                  <a:schemeClr val="bg2">
                    <a:lumMod val="50000"/>
                  </a:schemeClr>
                </a:solidFill>
              </a:rPr>
              <a:t> </a:t>
            </a:r>
            <a:r>
              <a:rPr lang="nl-NL" dirty="0" smtClean="0">
                <a:solidFill>
                  <a:schemeClr val="bg2">
                    <a:lumMod val="50000"/>
                  </a:schemeClr>
                </a:solidFill>
              </a:rPr>
              <a:t>(0:00 – 2:12</a:t>
            </a:r>
            <a:r>
              <a:rPr lang="nl-NL" baseline="0" dirty="0" smtClean="0">
                <a:solidFill>
                  <a:schemeClr val="bg2">
                    <a:lumMod val="50000"/>
                  </a:schemeClr>
                </a:solidFill>
              </a:rPr>
              <a:t> min).</a:t>
            </a:r>
          </a:p>
          <a:p>
            <a:pPr marL="0" indent="0">
              <a:buFontTx/>
              <a:buNone/>
            </a:pPr>
            <a:endParaRPr lang="nl-NL" baseline="0" dirty="0" smtClean="0">
              <a:solidFill>
                <a:schemeClr val="bg2">
                  <a:lumMod val="50000"/>
                </a:schemeClr>
              </a:solidFill>
            </a:endParaRPr>
          </a:p>
          <a:p>
            <a:r>
              <a:rPr lang="nl-NL" sz="1200" kern="1200" dirty="0" smtClean="0">
                <a:solidFill>
                  <a:schemeClr val="tx1"/>
                </a:solidFill>
                <a:effectLst/>
                <a:latin typeface="+mn-lt"/>
                <a:ea typeface="+mn-ea"/>
                <a:cs typeface="+mn-cs"/>
              </a:rPr>
              <a:t>Belangrijke punten die benoemd worden in het filmpje. </a:t>
            </a:r>
          </a:p>
          <a:p>
            <a:pPr lvl="0"/>
            <a:r>
              <a:rPr lang="nl-NL" sz="1200" kern="1200" dirty="0" smtClean="0">
                <a:solidFill>
                  <a:schemeClr val="tx1"/>
                </a:solidFill>
                <a:effectLst/>
                <a:latin typeface="+mn-lt"/>
                <a:ea typeface="+mn-ea"/>
                <a:cs typeface="+mn-cs"/>
              </a:rPr>
              <a:t>Je eet niet alleen omdat het lekker is, maar ook omdat je het nodig hebt</a:t>
            </a:r>
          </a:p>
          <a:p>
            <a:pPr marL="171450" lvl="0" indent="-171450">
              <a:buFontTx/>
              <a:buChar char="-"/>
            </a:pPr>
            <a:r>
              <a:rPr lang="nl-NL" sz="1200" kern="1200" dirty="0" smtClean="0">
                <a:solidFill>
                  <a:schemeClr val="tx1"/>
                </a:solidFill>
                <a:effectLst/>
                <a:latin typeface="+mn-lt"/>
                <a:ea typeface="+mn-ea"/>
                <a:cs typeface="+mn-cs"/>
              </a:rPr>
              <a:t>Je krijgt er energie van om dingen te kunnen doen (zoals op school</a:t>
            </a:r>
            <a:r>
              <a:rPr lang="nl-NL" sz="1200" kern="1200" baseline="0" dirty="0" smtClean="0">
                <a:solidFill>
                  <a:schemeClr val="tx1"/>
                </a:solidFill>
                <a:effectLst/>
                <a:latin typeface="+mn-lt"/>
                <a:ea typeface="+mn-ea"/>
                <a:cs typeface="+mn-cs"/>
              </a:rPr>
              <a:t> – leren – buiten spelen – sporten enz.) </a:t>
            </a:r>
            <a:r>
              <a:rPr lang="nl-NL" sz="1200" kern="1200" dirty="0" smtClean="0">
                <a:solidFill>
                  <a:schemeClr val="tx1"/>
                </a:solidFill>
                <a:effectLst/>
                <a:latin typeface="+mn-lt"/>
                <a:ea typeface="+mn-ea"/>
                <a:cs typeface="+mn-cs"/>
              </a:rPr>
              <a:t> (bijv. pasta en aardappelen)</a:t>
            </a:r>
            <a:r>
              <a:rPr lang="nl-NL" sz="1200" kern="1200" baseline="0" dirty="0" smtClean="0">
                <a:solidFill>
                  <a:schemeClr val="tx1"/>
                </a:solidFill>
                <a:effectLst/>
                <a:latin typeface="+mn-lt"/>
                <a:ea typeface="+mn-ea"/>
                <a:cs typeface="+mn-cs"/>
              </a:rPr>
              <a:t> </a:t>
            </a:r>
          </a:p>
          <a:p>
            <a:pPr marL="171450" lvl="0" indent="-171450">
              <a:buFontTx/>
              <a:buChar char="-"/>
            </a:pPr>
            <a:r>
              <a:rPr lang="nl-NL" sz="1200" kern="1200" dirty="0" smtClean="0">
                <a:solidFill>
                  <a:schemeClr val="tx1"/>
                </a:solidFill>
                <a:effectLst/>
                <a:latin typeface="+mn-lt"/>
                <a:ea typeface="+mn-ea"/>
                <a:cs typeface="+mn-cs"/>
              </a:rPr>
              <a:t>Groente &amp; fruit, zitten vitaminen en mineralen in. Deze heb je nodig om gezond te blijven. </a:t>
            </a:r>
          </a:p>
          <a:p>
            <a:pPr lvl="0"/>
            <a:r>
              <a:rPr lang="nl-NL" sz="1200" kern="1200" dirty="0" smtClean="0">
                <a:solidFill>
                  <a:schemeClr val="tx1"/>
                </a:solidFill>
                <a:effectLst/>
                <a:latin typeface="+mn-lt"/>
                <a:ea typeface="+mn-ea"/>
                <a:cs typeface="+mn-cs"/>
              </a:rPr>
              <a:t>Eiwitten, om te kunnen groeien en gezond te blijven. Zitten bijvoorbeeld, in ei, in melk en ook in vlees. De meeste mensen eten eiwitten in de vorm van vlees.  </a:t>
            </a:r>
          </a:p>
          <a:p>
            <a:pPr lvl="0"/>
            <a:r>
              <a:rPr lang="nl-NL" sz="1200" kern="1200" dirty="0" smtClean="0">
                <a:solidFill>
                  <a:schemeClr val="tx1"/>
                </a:solidFill>
                <a:effectLst/>
                <a:latin typeface="+mn-lt"/>
                <a:ea typeface="+mn-ea"/>
                <a:cs typeface="+mn-cs"/>
              </a:rPr>
              <a:t>Sommige mensen eten geen dieren (vegetariërs, voedsel waarvoor geen dier is doodgemaakt). Redenen hiervoor zijn bijvoorbeeld:</a:t>
            </a:r>
          </a:p>
          <a:p>
            <a:pPr marL="171450" lvl="0" indent="-171450">
              <a:buFontTx/>
              <a:buChar char="-"/>
            </a:pPr>
            <a:r>
              <a:rPr lang="nl-NL" sz="1200" kern="1200" dirty="0" smtClean="0">
                <a:solidFill>
                  <a:schemeClr val="tx1"/>
                </a:solidFill>
                <a:effectLst/>
                <a:latin typeface="+mn-lt"/>
                <a:ea typeface="+mn-ea"/>
                <a:cs typeface="+mn-cs"/>
              </a:rPr>
              <a:t>Omdat ze het zielig vinden. </a:t>
            </a:r>
          </a:p>
          <a:p>
            <a:pPr marL="171450" lvl="0" indent="-171450">
              <a:buFontTx/>
              <a:buChar char="-"/>
            </a:pPr>
            <a:r>
              <a:rPr lang="nl-NL" sz="1200" kern="1200" dirty="0" smtClean="0">
                <a:solidFill>
                  <a:schemeClr val="tx1"/>
                </a:solidFill>
                <a:effectLst/>
                <a:latin typeface="+mn-lt"/>
                <a:ea typeface="+mn-ea"/>
                <a:cs typeface="+mn-cs"/>
              </a:rPr>
              <a:t>Ze lusten het niet of worden er ziek van. </a:t>
            </a:r>
          </a:p>
          <a:p>
            <a:pPr marL="171450" lvl="0" indent="-171450">
              <a:buFontTx/>
              <a:buChar char="-"/>
            </a:pPr>
            <a:r>
              <a:rPr lang="nl-NL" sz="1200" kern="1200" dirty="0" smtClean="0">
                <a:solidFill>
                  <a:schemeClr val="tx1"/>
                </a:solidFill>
                <a:effectLst/>
                <a:latin typeface="+mn-lt"/>
                <a:ea typeface="+mn-ea"/>
                <a:cs typeface="+mn-cs"/>
              </a:rPr>
              <a:t>Sommige mensen vinden het ook zonde van al het eten, dat het dier moet eten, voordat het groot genoeg is, om door ons te worden opgegeten. En dat terwijl, dat eten wat het dier moet eten, we ook zelf kunnen opeten, of aan andere mensen kunnen geven in de wereld die honger hebben. </a:t>
            </a:r>
          </a:p>
          <a:p>
            <a:pPr marL="171450" lvl="0" indent="-171450">
              <a:buFontTx/>
              <a:buChar char="-"/>
            </a:pPr>
            <a:r>
              <a:rPr lang="nl-NL" sz="1200" kern="1200" dirty="0" smtClean="0">
                <a:solidFill>
                  <a:schemeClr val="tx1"/>
                </a:solidFill>
                <a:effectLst/>
                <a:latin typeface="+mn-lt"/>
                <a:ea typeface="+mn-ea"/>
                <a:cs typeface="+mn-cs"/>
              </a:rPr>
              <a:t>Sommige mensen eten geen dieren vanwege hun geloof. </a:t>
            </a:r>
          </a:p>
          <a:p>
            <a:pPr lvl="0"/>
            <a:r>
              <a:rPr lang="nl-NL" sz="1200" kern="1200" dirty="0" smtClean="0">
                <a:solidFill>
                  <a:schemeClr val="tx1"/>
                </a:solidFill>
                <a:effectLst/>
                <a:latin typeface="+mn-lt"/>
                <a:ea typeface="+mn-ea"/>
                <a:cs typeface="+mn-cs"/>
              </a:rPr>
              <a:t>Maar als je vegetariër bent, hoe kom je dan aan die eiwitten die je zo hard nodig hebt om te kunnen groeien en gezond te blijven? </a:t>
            </a:r>
          </a:p>
          <a:p>
            <a:pPr marL="0" indent="0">
              <a:buFontTx/>
              <a:buNone/>
            </a:pPr>
            <a:endParaRPr lang="nl-NL" dirty="0">
              <a:solidFill>
                <a:schemeClr val="bg2">
                  <a:lumMod val="50000"/>
                </a:schemeClr>
              </a:solidFill>
            </a:endParaRPr>
          </a:p>
        </p:txBody>
      </p:sp>
      <p:sp>
        <p:nvSpPr>
          <p:cNvPr id="4" name="Tijdelijke aanduiding voor dianummer 3"/>
          <p:cNvSpPr>
            <a:spLocks noGrp="1"/>
          </p:cNvSpPr>
          <p:nvPr>
            <p:ph type="sldNum" sz="quarter" idx="10"/>
          </p:nvPr>
        </p:nvSpPr>
        <p:spPr/>
        <p:txBody>
          <a:bodyPr/>
          <a:lstStyle/>
          <a:p>
            <a:fld id="{A0CAEE58-B881-4AC7-9DFD-88D4F64DFBF4}" type="slidenum">
              <a:rPr lang="nl-NL" smtClean="0"/>
              <a:t>6</a:t>
            </a:fld>
            <a:endParaRPr lang="nl-NL"/>
          </a:p>
        </p:txBody>
      </p:sp>
    </p:spTree>
    <p:extLst>
      <p:ext uri="{BB962C8B-B14F-4D97-AF65-F5344CB8AC3E}">
        <p14:creationId xmlns:p14="http://schemas.microsoft.com/office/powerpoint/2010/main" val="504563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0CAEE58-B881-4AC7-9DFD-88D4F64DFBF4}" type="slidenum">
              <a:rPr lang="nl-NL" smtClean="0"/>
              <a:t>9</a:t>
            </a:fld>
            <a:endParaRPr lang="nl-NL"/>
          </a:p>
        </p:txBody>
      </p:sp>
    </p:spTree>
    <p:extLst>
      <p:ext uri="{BB962C8B-B14F-4D97-AF65-F5344CB8AC3E}">
        <p14:creationId xmlns:p14="http://schemas.microsoft.com/office/powerpoint/2010/main" val="2568649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0CAEE58-B881-4AC7-9DFD-88D4F64DFBF4}" type="slidenum">
              <a:rPr lang="nl-NL" smtClean="0"/>
              <a:t>11</a:t>
            </a:fld>
            <a:endParaRPr lang="nl-NL"/>
          </a:p>
        </p:txBody>
      </p:sp>
    </p:spTree>
    <p:extLst>
      <p:ext uri="{BB962C8B-B14F-4D97-AF65-F5344CB8AC3E}">
        <p14:creationId xmlns:p14="http://schemas.microsoft.com/office/powerpoint/2010/main" val="3821969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0CAEE58-B881-4AC7-9DFD-88D4F64DFBF4}" type="slidenum">
              <a:rPr lang="nl-NL" smtClean="0"/>
              <a:t>12</a:t>
            </a:fld>
            <a:endParaRPr lang="nl-NL"/>
          </a:p>
        </p:txBody>
      </p:sp>
    </p:spTree>
    <p:extLst>
      <p:ext uri="{BB962C8B-B14F-4D97-AF65-F5344CB8AC3E}">
        <p14:creationId xmlns:p14="http://schemas.microsoft.com/office/powerpoint/2010/main" val="2253803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628650" lvl="1" indent="-171450">
              <a:buFontTx/>
              <a:buChar char="-"/>
            </a:pPr>
            <a:endParaRPr lang="nl-NL" baseline="0" dirty="0" smtClean="0"/>
          </a:p>
          <a:p>
            <a:pPr marL="457200" lvl="1" indent="0">
              <a:buFontTx/>
              <a:buNone/>
            </a:pPr>
            <a:endParaRPr lang="nl-NL" baseline="0" dirty="0" smtClean="0"/>
          </a:p>
        </p:txBody>
      </p:sp>
      <p:sp>
        <p:nvSpPr>
          <p:cNvPr id="4" name="Tijdelijke aanduiding voor dianummer 3"/>
          <p:cNvSpPr>
            <a:spLocks noGrp="1"/>
          </p:cNvSpPr>
          <p:nvPr>
            <p:ph type="sldNum" sz="quarter" idx="10"/>
          </p:nvPr>
        </p:nvSpPr>
        <p:spPr/>
        <p:txBody>
          <a:bodyPr/>
          <a:lstStyle/>
          <a:p>
            <a:fld id="{A0CAEE58-B881-4AC7-9DFD-88D4F64DFBF4}" type="slidenum">
              <a:rPr lang="nl-NL" smtClean="0"/>
              <a:t>13</a:t>
            </a:fld>
            <a:endParaRPr lang="nl-NL"/>
          </a:p>
        </p:txBody>
      </p:sp>
    </p:spTree>
    <p:extLst>
      <p:ext uri="{BB962C8B-B14F-4D97-AF65-F5344CB8AC3E}">
        <p14:creationId xmlns:p14="http://schemas.microsoft.com/office/powerpoint/2010/main" val="1168745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dirty="0"/>
          </a:p>
        </p:txBody>
      </p:sp>
      <p:sp>
        <p:nvSpPr>
          <p:cNvPr id="4" name="Tijdelijke aanduiding voor dianummer 3"/>
          <p:cNvSpPr>
            <a:spLocks noGrp="1"/>
          </p:cNvSpPr>
          <p:nvPr>
            <p:ph type="sldNum" sz="quarter" idx="10"/>
          </p:nvPr>
        </p:nvSpPr>
        <p:spPr/>
        <p:txBody>
          <a:bodyPr/>
          <a:lstStyle/>
          <a:p>
            <a:fld id="{A0CAEE58-B881-4AC7-9DFD-88D4F64DFBF4}" type="slidenum">
              <a:rPr lang="nl-NL" smtClean="0"/>
              <a:t>15</a:t>
            </a:fld>
            <a:endParaRPr lang="nl-NL"/>
          </a:p>
        </p:txBody>
      </p:sp>
    </p:spTree>
    <p:extLst>
      <p:ext uri="{BB962C8B-B14F-4D97-AF65-F5344CB8AC3E}">
        <p14:creationId xmlns:p14="http://schemas.microsoft.com/office/powerpoint/2010/main" val="102814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p>
        </p:txBody>
      </p:sp>
      <p:sp>
        <p:nvSpPr>
          <p:cNvPr id="4" name="Tijdelijke aanduiding voor dianummer 3"/>
          <p:cNvSpPr>
            <a:spLocks noGrp="1"/>
          </p:cNvSpPr>
          <p:nvPr>
            <p:ph type="sldNum" sz="quarter" idx="10"/>
          </p:nvPr>
        </p:nvSpPr>
        <p:spPr/>
        <p:txBody>
          <a:bodyPr/>
          <a:lstStyle/>
          <a:p>
            <a:fld id="{A0CAEE58-B881-4AC7-9DFD-88D4F64DFBF4}" type="slidenum">
              <a:rPr lang="nl-NL" smtClean="0"/>
              <a:t>34</a:t>
            </a:fld>
            <a:endParaRPr lang="nl-NL"/>
          </a:p>
        </p:txBody>
      </p:sp>
    </p:spTree>
    <p:extLst>
      <p:ext uri="{BB962C8B-B14F-4D97-AF65-F5344CB8AC3E}">
        <p14:creationId xmlns:p14="http://schemas.microsoft.com/office/powerpoint/2010/main" val="2070245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nl-NL" smtClean="0"/>
              <a:t>Klik om de stijl te bewerken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D0D0EAC7-42AA-40DA-A049-B69865935107}" type="datetimeFigureOut">
              <a:rPr lang="nl-NL" smtClean="0"/>
              <a:t>12-1-2017</a:t>
            </a:fld>
            <a:endParaRPr lang="nl-NL"/>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nl-NL"/>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106DAABB-9DE8-4527-98EE-65EFC8599E7C}" type="slidenum">
              <a:rPr lang="nl-NL" smtClean="0"/>
              <a:t>‹nr.›</a:t>
            </a:fld>
            <a:endParaRPr lang="nl-NL"/>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D0D0EAC7-42AA-40DA-A049-B69865935107}" type="datetimeFigureOut">
              <a:rPr lang="nl-NL" smtClean="0"/>
              <a:t>12-1-2017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06DAABB-9DE8-4527-98EE-65EFC8599E7C}"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nl-NL" smtClean="0"/>
              <a:t>Klik om de stijl te bewerken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D0D0EAC7-42AA-40DA-A049-B69865935107}" type="datetimeFigureOut">
              <a:rPr lang="nl-NL" smtClean="0"/>
              <a:t>12-1-2017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06DAABB-9DE8-4527-98EE-65EFC8599E7C}"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D0D0EAC7-42AA-40DA-A049-B69865935107}" type="datetimeFigureOut">
              <a:rPr lang="nl-NL" smtClean="0"/>
              <a:t>12-1-2017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06DAABB-9DE8-4527-98EE-65EFC8599E7C}"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nl-NL" smtClean="0"/>
              <a:t>Klik om de stijl te bewerken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D0D0EAC7-42AA-40DA-A049-B69865935107}" type="datetimeFigureOut">
              <a:rPr lang="nl-NL" smtClean="0"/>
              <a:t>12-1-2017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06DAABB-9DE8-4527-98EE-65EFC8599E7C}" type="slidenum">
              <a:rPr lang="nl-NL" smtClean="0"/>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5" name="Date Placeholder 4"/>
          <p:cNvSpPr>
            <a:spLocks noGrp="1"/>
          </p:cNvSpPr>
          <p:nvPr>
            <p:ph type="dt" sz="half" idx="10"/>
          </p:nvPr>
        </p:nvSpPr>
        <p:spPr/>
        <p:txBody>
          <a:bodyPr/>
          <a:lstStyle/>
          <a:p>
            <a:fld id="{D0D0EAC7-42AA-40DA-A049-B69865935107}" type="datetimeFigureOut">
              <a:rPr lang="nl-NL" smtClean="0"/>
              <a:t>12-1-2017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06DAABB-9DE8-4527-98EE-65EFC8599E7C}" type="slidenum">
              <a:rPr lang="nl-NL" smtClean="0"/>
              <a:t>‹nr.›</a:t>
            </a:fld>
            <a:endParaRPr lang="nl-NL"/>
          </a:p>
        </p:txBody>
      </p:sp>
      <p:sp>
        <p:nvSpPr>
          <p:cNvPr id="9" name="Content Placeholder 8"/>
          <p:cNvSpPr>
            <a:spLocks noGrp="1"/>
          </p:cNvSpPr>
          <p:nvPr>
            <p:ph sz="quarter" idx="13"/>
          </p:nvPr>
        </p:nvSpPr>
        <p:spPr>
          <a:xfrm>
            <a:off x="1042416" y="2313432"/>
            <a:ext cx="3419856" cy="349300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D0D0EAC7-42AA-40DA-A049-B69865935107}" type="datetimeFigureOut">
              <a:rPr lang="nl-NL" smtClean="0"/>
              <a:t>12-1-2017</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06DAABB-9DE8-4527-98EE-65EFC8599E7C}"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Date Placeholder 2"/>
          <p:cNvSpPr>
            <a:spLocks noGrp="1"/>
          </p:cNvSpPr>
          <p:nvPr>
            <p:ph type="dt" sz="half" idx="10"/>
          </p:nvPr>
        </p:nvSpPr>
        <p:spPr/>
        <p:txBody>
          <a:bodyPr/>
          <a:lstStyle/>
          <a:p>
            <a:fld id="{D0D0EAC7-42AA-40DA-A049-B69865935107}" type="datetimeFigureOut">
              <a:rPr lang="nl-NL" smtClean="0"/>
              <a:t>12-1-2017</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06DAABB-9DE8-4527-98EE-65EFC8599E7C}"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D0EAC7-42AA-40DA-A049-B69865935107}" type="datetimeFigureOut">
              <a:rPr lang="nl-NL" smtClean="0"/>
              <a:t>12-1-2017</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06DAABB-9DE8-4527-98EE-65EFC8599E7C}"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0D0EAC7-42AA-40DA-A049-B69865935107}" type="datetimeFigureOut">
              <a:rPr lang="nl-NL" smtClean="0"/>
              <a:t>12-1-2017</a:t>
            </a:fld>
            <a:endParaRPr lang="nl-NL"/>
          </a:p>
        </p:txBody>
      </p:sp>
      <p:sp>
        <p:nvSpPr>
          <p:cNvPr id="7" name="Slide Number Placeholder 6"/>
          <p:cNvSpPr>
            <a:spLocks noGrp="1"/>
          </p:cNvSpPr>
          <p:nvPr>
            <p:ph type="sldNum" sz="quarter" idx="12"/>
          </p:nvPr>
        </p:nvSpPr>
        <p:spPr/>
        <p:txBody>
          <a:bodyPr/>
          <a:lstStyle/>
          <a:p>
            <a:fld id="{106DAABB-9DE8-4527-98EE-65EFC8599E7C}" type="slidenum">
              <a:rPr lang="nl-NL" smtClean="0"/>
              <a:t>‹nr.›</a:t>
            </a:fld>
            <a:endParaRPr lang="nl-NL"/>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nl-NL"/>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nl-NL" smtClean="0"/>
              <a:t>Klik om de stijl te bewerken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nl-NL" smtClean="0"/>
              <a:t>Klik om de stijl te bewerken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D0D0EAC7-42AA-40DA-A049-B69865935107}" type="datetimeFigureOut">
              <a:rPr lang="nl-NL" smtClean="0"/>
              <a:t>12-1-2017</a:t>
            </a:fld>
            <a:endParaRPr lang="nl-NL"/>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nl-NL"/>
          </a:p>
        </p:txBody>
      </p:sp>
      <p:sp>
        <p:nvSpPr>
          <p:cNvPr id="7" name="Slide Number Placeholder 6"/>
          <p:cNvSpPr>
            <a:spLocks noGrp="1"/>
          </p:cNvSpPr>
          <p:nvPr>
            <p:ph type="sldNum" sz="quarter" idx="12"/>
          </p:nvPr>
        </p:nvSpPr>
        <p:spPr/>
        <p:txBody>
          <a:bodyPr/>
          <a:lstStyle/>
          <a:p>
            <a:fld id="{106DAABB-9DE8-4527-98EE-65EFC8599E7C}"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D0D0EAC7-42AA-40DA-A049-B69865935107}" type="datetimeFigureOut">
              <a:rPr lang="nl-NL" smtClean="0"/>
              <a:t>12-1-2017</a:t>
            </a:fld>
            <a:endParaRPr lang="nl-NL"/>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nl-NL"/>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106DAABB-9DE8-4527-98EE-65EFC8599E7C}"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12.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jpeg"/><Relationship Id="rId3" Type="http://schemas.openxmlformats.org/officeDocument/2006/relationships/image" Target="../media/image25.jpeg"/><Relationship Id="rId7" Type="http://schemas.openxmlformats.org/officeDocument/2006/relationships/image" Target="../media/image29.jpeg"/><Relationship Id="rId12"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5" Type="http://schemas.openxmlformats.org/officeDocument/2006/relationships/image" Target="../media/image3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 Id="rId1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jpeg"/></Relationships>
</file>

<file path=ppt/slides/_rels/slide3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3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http://dierenrechten.blogspot.nl/2011/02/ziet-de-burger-dierenwelzijn-verkeerd.html" TargetMode="External"/><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jpeg"/></Relationships>
</file>

<file path=ppt/slides/_rels/slide3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hetklokhuis.nl/tv-uitzending/2228/Vegavle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Groen op je bord</a:t>
            </a:r>
            <a:endParaRPr lang="nl-NL" dirty="0"/>
          </a:p>
        </p:txBody>
      </p:sp>
      <p:pic>
        <p:nvPicPr>
          <p:cNvPr id="1026" name="Picture 2" descr="C:\Users\Gebruiker\Documents\School\school\Studiejaar 4\Stage\Voedseltransitie\Eiwittransitie\peulvruchten en groent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66" y="1916832"/>
            <a:ext cx="4571999" cy="33486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295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Eiwitten</a:t>
            </a:r>
            <a:endParaRPr lang="nl-NL" dirty="0"/>
          </a:p>
        </p:txBody>
      </p:sp>
      <p:sp>
        <p:nvSpPr>
          <p:cNvPr id="3" name="Tijdelijke aanduiding voor inhoud 2"/>
          <p:cNvSpPr>
            <a:spLocks noGrp="1"/>
          </p:cNvSpPr>
          <p:nvPr>
            <p:ph idx="1"/>
          </p:nvPr>
        </p:nvSpPr>
        <p:spPr/>
        <p:txBody>
          <a:bodyPr/>
          <a:lstStyle/>
          <a:p>
            <a:r>
              <a:rPr lang="nl-NL" dirty="0" smtClean="0"/>
              <a:t>Soorten (bronnen van) eiwitten</a:t>
            </a:r>
          </a:p>
          <a:p>
            <a:r>
              <a:rPr lang="nl-NL" dirty="0" smtClean="0"/>
              <a:t>Voedingsmiddelen met eiwitten</a:t>
            </a:r>
            <a:endParaRPr lang="nl-NL" dirty="0"/>
          </a:p>
          <a:p>
            <a:endParaRPr lang="nl-NL" b="1" dirty="0"/>
          </a:p>
          <a:p>
            <a:endParaRPr lang="nl-NL" dirty="0"/>
          </a:p>
        </p:txBody>
      </p:sp>
      <p:sp>
        <p:nvSpPr>
          <p:cNvPr id="4" name="AutoShape 2" descr="data:image/jpeg;base64,/9j/4AAQSkZJRgABAQAAAQABAAD/2wCEAAkGBxISEhMTExMWFhMXFhkYFhYWFxgYFxgbGBcWFxcVFxgYHSggHR0lHhgYLTEhJyouLy4uFyAzODUsNygtMCsBCgoKDg0OGxAQGi0mICUtLS0yMC0tLSstLystLS0tLS0tLS0tLS0tKy0vLS0vLS0tLS0tLS0tLS0tLS0tLS0tLf/AABEIAJ8BPgMBIgACEQEDEQH/xAAcAAEAAgMBAQEAAAAAAAAAAAAABAYDBQcCAQj/xABBEAABAwMCAwYDBgQEBAcAAAABAAIRAyExBBIFQVEGImFxgZGhscEHEzJCUtEUcuHwI2KS8TOi0uIWJUNTgpPC/8QAGgEBAAMBAQEAAAAAAAAAAAAAAAECAwQFBv/EAC4RAQEAAgEDAwEECwAAAAAAAAABAhEDBBJBITFRcRMiYfEFFDJCgZGhsdHh8P/aAAwDAQACEQMRAD8A7iiIgIiICIiAiIgIiICIiAiIgIiICIiAq72n4q5jCKZIMi4t/eFudVVtb1VK7QVSXEcm/M3P0Xl9d1Wp24K5XS6cQ4hTos31DA5DmT0A5rm/aLtbWrksYfu6fQZP8x+mF44xxF9cmo515gDAAnACr1cmRObn6D6rk6nrM+W6x9Mf7/X/AAyzzt9IyPqkt8sr7RZEHmfgJPz+Q8V4oje4N9T5C5+CksplxnA5AdOQXHIzW/7Ph/iu/kN/VqvirPYfR7abn9YaPS5+Y9lZl7/QYdvDPx9XRhNYiIi7FxERAREQEREBERAREQEREBERAREQEREBERAREQEREBFjZXaSWg3GR9VkUSy+wIiKQXiq6Avai651oGYMLHqM+3jtN6Q9VUn3j3VJ1dc1DUJPMkeU/srXVqyc5Hx/v5KjfeQyBcm0/NfO812xyqHXpbSTydf1Wt1bo2+o+M/VbffuaWnkP7K1g0pcYfim6Xf5g4Wjzj59FGMUsZtOyGzzfc+DRgeuf9K2GmEwB1UCm8vd3fU8vJWfspw8VKrQRIB3O9MD1t8VfDjuWUkJN1euEaf7ujTbziT5m5+amIi+kwxmOMxnh0iIisCIiAiIgIiICIiAiIgIiICIiAiIgIiICIiAiIgIiIK3xmo6nWLmmDAI9o+i2PDuMMeAHENd8D5FQO1QEs6wfmFXS+CuC8l4+S6YXK45OiIqbw/jT6R2zub0P06KycP4rTrWaYd+k59Oq6ePmxy+rTHOVOWu4rUiDyH1t+3utitR2hqQ1oOHSJ9j75PoqdXN8VWvs1G6HOHUFzfKPofoqZon9yM/VWsP3WP4m/t8lTtK8AEDvQTc+fJfP5erGvdbumev9lZtUZa3obm3OIz/AHlRa7pubnn/AEWSnU3U/EeKY2eyIyUmRefRdF7KaD7uiHEQ59/T8v7+qpXZThZ1FW/4G3efDk0eJj4FdPAXq9Dw7v2l/g0wnl9REXqNBERAREQEREBERAREQEREBERAREQEREBERAREQEREBERBpe1OmLqQeMsz/Kcn0t8VS/vV01zQQQbg2IXOe0OhNCqW/lN2nw6eYXD1XHq9zHkx8oxqC0cl9OoIuLEXUEvTcQHdIPxsFy70yXXg3aTDaptyf/1fut9xDSNrM2zGHNcLwRg+I+YJXLKFa3ldWTs7x51OGuO5nTmPL9l08fP+7n7NcOTxUfV6SrQeA9sTIBB3Bw5gHMibA3znKpejrEOc3JDl2vU6enXpwbtMEEcjycPFcSraOq7UljTtD6uwkDmOvhAXH1XTTCzXtVril1Km3z6fusdOorjT+zaM6k//AFf9623D+w2npua5znVCCDBgNt1ET8VSfo/lvjSOytxwDhrNPRYxgyA5xOSSBJK2KpvafteaT3U6US2znG9xkNGLdSqXq+P16n4qrz4bjHsLL0suq4+P7uM9lrnI67qNfSZZ9RjT0c4A+xKhu7R6Qf8ArN9JPyC5FScTf45U2mFlesy8RW8ldOHaXSf+7/yv/wClZ6PGtO7FZnqY+cLl4PRfVE6zP4iPta63SrNddrg4eBB+SyLktCo5plpg9QTI9QrLwnieuMQHVG/5mEj/AFCPmtsOr36WfyWx5N+F1RRNDXqO/wCJT2HrIIP1Utdcu5toIiKQREQEREBERAREQEREBERAREQEREBERAWt47wlupp7SYcLtd0Pj4FbJFGWMymqOOcT09Sg8sqNIcPYjqDzCjM1f9Quw8R4bSrt21WBw5TkeIIuFWqv2e6cukVKgb+nun2JC4M+myl+76xleP4UYWMj8JsRzH7hbvgfBtRV/C2Gg3c6w8vH0V203ZnS06f3baY/mN3z13fTHgvnC6rqL/4epcXNJ/6hMlp8b/3aY/VtZTvvomcaZwnRupM2udN5ty8Fzns/pg/ijmnNOvVMeVwfcfFdTVC7NaX/AM41rpwHW5SXM/qt+bjx3hPxaSL6o3EtUKVKpVP5GOd7AmFIJXOu23bEPa7TUqNQgwXPtETyaCTGOi25M+3G/J9FHr6lzyS65mfMnJK90Wg59l5p6Jz7l5aMbY2nzNs/0U/T6HZiTOZJK8bs15Y2SeWSiyw5eH+ykhoXvR6N9R0MYXHo0E+/RWbhfY55g1SGD9I7zvfA+K0w48s/aKzG1XaNIuIaAST0H0CsHDuyNR96h+7b0y4+mB6+yt3D+F0qI7jQDzcbuPqfkpi7ePpJP2mk455avh/Z/T0YIZud+p1z7YHoFtERdWOMx9JGmtCIisCIiAiIgIiICIiAiIgIiICIiAiIgIiICIiAiIgIiICi8R0TazNpsctcMtcMEKUvL5ixAPiJ+qjKSzVGr4bxYSKNZzWVwdu0kDecgsnMi6r3ZJ+7iXED0JH/ADR9FsO2fZo6qkSxx+/aJabCYMxIEzODNj7qgdjq+sqa2oNO8B1RpNV7wIiRLyMl0mQBzPSVyZ3LHLGZeP6/7WkdQ4nxJ28aehBrES4/lpN/W7x6DmoruydDbALg/wDM+ZLiclwP0Ww4Rw1mnaWNlzj3nvddz3cy4/ILYLacfd65/l/3yrVS/wDA7MfemOmwW+Kn6bslpmxuDnx+owPZoC3yKZwcc8I1GOhQawbWNDW9GgAewWREWqRERAREQEREBERAREQEREBERAREQEREBERAREQEREBERAREQEREHmrUDQXOIDQJJJgADmSqB2o+06hp3Mp0wH1RWcypTeXMhrZAcHbTcu2wI6+C3fbbtbpdDSisBUe8ENoCCXiDO6ZDW+JsvzhxfVmrXfWJ7zyXdAC4kkMGSLqmVXxnmu5cN+1zQ1Xua4PY0bQ10btxJh8gXaGznoCeS5eeO1KOpqHSvgue4NcIPcLt1gbi0Yv0hVE0w1u8VGzfcwWLDMicAzY25yOS8MDohpIvY4dPO+Rz9llnj3WW+FpJF7P2s62m8H7xrw39TGyRaxIjMD2Vr7G/a1II1pLgXWqtaBtGCHNbEiYuJOcrjzwXzuhwLXTtNtwADSSARmJFp63leyXZa/umwaWgeYkEDMq8qbH600Otp1mCpSe17DhzSCPgpC/JfCte6nU306jmRja4tIkzYiDETz6rovAvtU1dPYK22swEBxja4tmJDxYmL3zHmVbv+Vez4dvRQODcYo6qmKtF4c05H5mno4ZBU9XZiIiAiIgIiICIiAiIgIiICIiAiIgIiICIiAiIgIiICIiAirfHu3Wg0ZirXBdJGymC9wIkEO22aZEXhcP7SfaLrdVWqFlapS07iNlJrgIAbF3NuZkkgmL+AUXKRaY2u8dqu1On4fTD624k/hYwAuIBAJuQIG4c+a5txf7ZKjw4aWgGtMbH1fxD8NtjTDu9Isea5lW1j3Omq51Qky/cb950kbupMcljrawVHE02NYSWAbd8S0QSN3Xp5rO5VeYSJfG+JVdRXc+u5zqrxJODAtj8otAAUJrmS47ZNw0Au6Wc89PAL25gaHbnbqjueTnzPKcjqsTdQQHUw7cDAdEi4tMAHx+KquiCXuv8Rt/rHuVLiBsaIeTcAX8swL+qyUyGwXCX3gX9OlvkVG1Nd20XHSwNpLpmLc+qn3R7PO+o3c5t6bQLfzYNjzgqKNZuEQGukmBN5m1zfl6rc6fgtV1F1ekAWNNhuE/8QsmCQds88Cy19fhw+8cHNI2zgyO6f8sz0kWnGUliLKx0dS1lsAwcST5x8lK/jQ9o2Z3GbGMcxyH9V4dw5oiBcjlY/DzXt7TdsGGy0TGIm379bck9Eza2dgu1VXR1pBkPMPZMtLRcXIBBE2Pj4rvvZ7jtHWUhVpG1wWugPaQSIcJthflemNl2ibcoJk2mCJxPqp+i174JJdAOQdpyCDa+fiAkthcZX6sRc27A/aHTextDWVIqtADazj3agsBuMWdcXOeZHPpErWWVjcbH1ERSgREQEREBERAREQEREBERAREQEREBERBirahrPxOA8/osFXilFsbqjRIkScrLqWMcIe0OHiAfmuLfa3rqRr0Gad20tY/fsAEAODQ0+IIdnqq3LS2OO3Vh2p0suH3zGlhE7iAIOHAiQZ6Z8lT+2P2miiA3Shji5xH3x79MAQJaBk95uSBnK5ZxXiFTVMAeKQ+7EsNNjAXPEwXbGgkxM8gS0xEqt0ary/a9zjM90OcNpt3nYgAKnda07JErUap1aq57m7iXl7nOAO7c4kuAIAzfphZdBps2L3dAC4CIyRk2TTvp3pOqNpyZc+53fla2G9JJ/wDkTeF7p16LZ7znuHIN2tzne4mfDuhUq8SP4KS4ATB2uJJDd3MSMwR6xyUPU1Q2QANpjHoPPqfULFxLijqobYNAON02nmTA+HmSsTNa4kSGhog7bmOk+GMKdI2k6GHna+o1oE3IMmYBaALn1tleKtaB3SALiYMkiDNhOOZULUPhu5sXHevMGegtt/vnaI6sDG0iQQDmTa5E8vDzwp0i5Npqn027HF28yZIkRNpGDkGwnzT+IBmTvaI2lgaDJjYXgkY/3WtaBUbdw3EiGxY2Jz0GCpdDSnbDiNpJ3ANH+oOnxz4Jo3tlGrf3HMc4OBc5oa6ABcuIiL8488qO11X7w7Q4kyOQzB/EBiM4wtnQpU6ZDnNa4i4aSYdF77TPseaOcRBAkzIBJIzIGZ6hRtOn3Q6Hc2oXuLa27uCC5uLlzhfM+XivtGZ71yPzT3SYMTbwzK+19G7YKtIEtYS5/wCpm1w3AuHLoTIjqsRlzS0EEuLTfq3fEQY548Ao2nWmV5nLHB0C2JEAh1hkiMLxTIOYyZAmRJJgibeSjsq1GWO4GIdE4gWPhAXuhVJf3rtOfykZ6GMnn1U6NtjpqRdJ3bdgLjY7rdL3vAjHeF1dOzHb/VaRmx8VKYIDQ/IGA1rha0EeG7Fr0eu8vcXAh15icE4gCwX1p3Ah269z4n9QPOAOvRR6xPpX6c4RxJmopNq0yCDkAyWmJLT0IlTV+dez3GdRpqgqUqkvsHNAAFRodtEskgkWnne3JdW4V9pGkqUw6puY6TuDWuqNFyAdzR7rTHOX3Y5cdnsuiKBouM6eq3dTqscOocPDkb8wpbKzTgg2labU0yIiIgREQEREBERAREQEREBERB8XitUgYJ8lkXmo6AoooXbftNqqbNmnpua4zLzy5WH1XGeI0XncXl25zpJfLg6xJc5zjmSV3DtJVqvO0UxHIl0D4XXOe0umrgjfSG24EPzkYJM+seSwtu3TjJpRtLw94bu/iGhsA7Jc4mZklrQcfVea2meTDYO7BALgQP8AKRJ5WiM+k80Hg7SA0HIJJJtacj2XtnBnVS0U2wcWLRa8eB8Sbp3Ha0Ro1NhLSAzdFj3rZdjGBPmvNJ+5r2lwJttLjeRYAH8w27vCw8Fd2/Z/qC1rqhBAs3c8kC3Jo8ZX09h6oDWNbSDQS4vdMkRAEgkwOgHmpuURMaoFRjDYi2ZxGD49VlqFzyXONzcjrPgFY9f2bFI95/4jba2QYOLmR8VjPBKn5msiIBa94/CL7gAJkDondDtqtBsuLhI6AY52z0Cy0NI2ztsDMkT7QrBqeFUcvLmkxI/HuxhxIA9RN8rWcR04kEVHBt5AEG3IR/eOkmZltFx0+NdLBsaDEgudJmSY25uYm0eSy0NOSbjugCRItY3zYm681tUA0NDC3eJG0gAGRI68+tjGcrXVDuGJPjfxhRpO27eym1zu9/hi7ZcHOja0gOgkWPXPgsxawkbXbpkEGJPSJiIxnlK0LZaRtF8gziBPrke5WalVYHTWae7cbIDiRjvYGZmDjCjSZk3Wnp1GOL7dHtJPeaTmbSRaxve1pUc3LrbTtwJAzFlhpcQLYfZ/QOEXxEgdTkr1vLmNc1oBkgl0OEGJBFpiPO9k0nb1tl1xHWLTOM8rZ81H1GnmCAALk/8A5EZzI9Fs/u+6CRkm8yLkDzH4h15LEaJIxIk2tkDmRHgmzSEKIyLHwIHS9j4fJZ9LqCCwFw2uIaLycgXaTIHisj2TysLEn9XK3vPWOSxupXB2xOMT3ucAwb8rYCI9nt7wS2bFpkgy0CCMOEWtfrKzfftaS5rhJPMGTJLjz5wbjMXytbqGOG6QXXl8nEHkMX+gwszdRtxLAIIvyO4cuUg+2OaaNt/RqxuLWXk3EBwaRmBZwmJFj9JWj4jqBanUERG0EObH8pERBMHlyWoFUU3gd4uLQ64bkEh1wbCRIIAPLxMjSODHl4h42zslzTDphwMC244kG3JVXX3s92h17IaWOqgACZG73I73r0Vy0faHUujdpKnmNpB6Tf5Lm/BNTXJ/w3FoBgSZJFokrpHA6moI7xb42HvYq2Ny+WeUx+G90erc/wDExzfAtx6gx/spix0SYvHosi3jCiIilAiIg//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4" descr="data:image/jpeg;base64,/9j/4AAQSkZJRgABAQAAAQABAAD/2wCEAAkGBxISEhMTExMWFhMXFhkYFhYWFxgYFxgbGBcWFxcVFxgYHSggHR0lHhgYLTEhJyouLy4uFyAzODUsNygtMCsBCgoKDg0OGxAQGi0mICUtLS0yMC0tLSstLystLS0tLS0tLS0tLS0tKy0vLS0vLS0tLS0tLS0tLS0tLS0tLS0tLf/AABEIAJ8BPgMBIgACEQEDEQH/xAAcAAEAAgMBAQEAAAAAAAAAAAAABAYDBQcCAQj/xABBEAABAwMCAwYDBgQEBAcAAAABAAIRAyExBBIFQVEGImFxgZGhscEHEzJCUtEUcuHwI2KS8TOi0uIWJUNTgpPC/8QAGgEBAAMBAQEAAAAAAAAAAAAAAAECAwQFBv/EAC4RAQEAAgEDAwEECwAAAAAAAAABAhEDBBJBITFRcRMiYfEFFDJCgZGhsdHh8P/aAAwDAQACEQMRAD8A7iiIgIiICIiAiIgIiICIiAiIgIiICIiAq72n4q5jCKZIMi4t/eFudVVtb1VK7QVSXEcm/M3P0Xl9d1Wp24K5XS6cQ4hTos31DA5DmT0A5rm/aLtbWrksYfu6fQZP8x+mF44xxF9cmo515gDAAnACr1cmRObn6D6rk6nrM+W6x9Mf7/X/AAyzzt9IyPqkt8sr7RZEHmfgJPz+Q8V4oje4N9T5C5+CksplxnA5AdOQXHIzW/7Ph/iu/kN/VqvirPYfR7abn9YaPS5+Y9lZl7/QYdvDPx9XRhNYiIi7FxERAREQEREBERAREQEREBERAREQEREBERAREQEREBFjZXaSWg3GR9VkUSy+wIiKQXiq6Avai651oGYMLHqM+3jtN6Q9VUn3j3VJ1dc1DUJPMkeU/srXVqyc5Hx/v5KjfeQyBcm0/NfO812xyqHXpbSTydf1Wt1bo2+o+M/VbffuaWnkP7K1g0pcYfim6Xf5g4Wjzj59FGMUsZtOyGzzfc+DRgeuf9K2GmEwB1UCm8vd3fU8vJWfspw8VKrQRIB3O9MD1t8VfDjuWUkJN1euEaf7ujTbziT5m5+amIi+kwxmOMxnh0iIisCIiAiIgIiICIiAiIgIiICIiAiIgIiICIiAiIgIiIK3xmo6nWLmmDAI9o+i2PDuMMeAHENd8D5FQO1QEs6wfmFXS+CuC8l4+S6YXK45OiIqbw/jT6R2zub0P06KycP4rTrWaYd+k59Oq6ePmxy+rTHOVOWu4rUiDyH1t+3utitR2hqQ1oOHSJ9j75PoqdXN8VWvs1G6HOHUFzfKPofoqZon9yM/VWsP3WP4m/t8lTtK8AEDvQTc+fJfP5erGvdbumev9lZtUZa3obm3OIz/AHlRa7pubnn/AEWSnU3U/EeKY2eyIyUmRefRdF7KaD7uiHEQ59/T8v7+qpXZThZ1FW/4G3efDk0eJj4FdPAXq9Dw7v2l/g0wnl9REXqNBERAREQEREBERAREQEREBERAREQEREBERAREQEREBERBpe1OmLqQeMsz/Kcn0t8VS/vV01zQQQbg2IXOe0OhNCqW/lN2nw6eYXD1XHq9zHkx8oxqC0cl9OoIuLEXUEvTcQHdIPxsFy70yXXg3aTDaptyf/1fut9xDSNrM2zGHNcLwRg+I+YJXLKFa3ldWTs7x51OGuO5nTmPL9l08fP+7n7NcOTxUfV6SrQeA9sTIBB3Bw5gHMibA3znKpejrEOc3JDl2vU6enXpwbtMEEcjycPFcSraOq7UljTtD6uwkDmOvhAXH1XTTCzXtVril1Km3z6fusdOorjT+zaM6k//AFf9623D+w2npua5znVCCDBgNt1ET8VSfo/lvjSOytxwDhrNPRYxgyA5xOSSBJK2KpvafteaT3U6US2znG9xkNGLdSqXq+P16n4qrz4bjHsLL0suq4+P7uM9lrnI67qNfSZZ9RjT0c4A+xKhu7R6Qf8ArN9JPyC5FScTf45U2mFlesy8RW8ldOHaXSf+7/yv/wClZ6PGtO7FZnqY+cLl4PRfVE6zP4iPta63SrNddrg4eBB+SyLktCo5plpg9QTI9QrLwnieuMQHVG/5mEj/AFCPmtsOr36WfyWx5N+F1RRNDXqO/wCJT2HrIIP1Utdcu5toIiKQREQEREBERAREQEREBERAREQEREBERAWt47wlupp7SYcLtd0Pj4FbJFGWMymqOOcT09Sg8sqNIcPYjqDzCjM1f9Quw8R4bSrt21WBw5TkeIIuFWqv2e6cukVKgb+nun2JC4M+myl+76xleP4UYWMj8JsRzH7hbvgfBtRV/C2Gg3c6w8vH0V203ZnS06f3baY/mN3z13fTHgvnC6rqL/4epcXNJ/6hMlp8b/3aY/VtZTvvomcaZwnRupM2udN5ty8Fzns/pg/ijmnNOvVMeVwfcfFdTVC7NaX/AM41rpwHW5SXM/qt+bjx3hPxaSL6o3EtUKVKpVP5GOd7AmFIJXOu23bEPa7TUqNQgwXPtETyaCTGOi25M+3G/J9FHr6lzyS65mfMnJK90Wg59l5p6Jz7l5aMbY2nzNs/0U/T6HZiTOZJK8bs15Y2SeWSiyw5eH+ykhoXvR6N9R0MYXHo0E+/RWbhfY55g1SGD9I7zvfA+K0w48s/aKzG1XaNIuIaAST0H0CsHDuyNR96h+7b0y4+mB6+yt3D+F0qI7jQDzcbuPqfkpi7ePpJP2mk455avh/Z/T0YIZud+p1z7YHoFtERdWOMx9JGmtCIisCIiAiIgIiICIiAiIgIiICIiAiIgIiICIiAiIgIiICi8R0TazNpsctcMtcMEKUvL5ixAPiJ+qjKSzVGr4bxYSKNZzWVwdu0kDecgsnMi6r3ZJ+7iXED0JH/ADR9FsO2fZo6qkSxx+/aJabCYMxIEzODNj7qgdjq+sqa2oNO8B1RpNV7wIiRLyMl0mQBzPSVyZ3LHLGZeP6/7WkdQ4nxJ28aehBrES4/lpN/W7x6DmoruydDbALg/wDM+ZLiclwP0Ww4Rw1mnaWNlzj3nvddz3cy4/ILYLacfd65/l/3yrVS/wDA7MfemOmwW+Kn6bslpmxuDnx+owPZoC3yKZwcc8I1GOhQawbWNDW9GgAewWREWqRERAREQEREBERAREQEREBERAREQEREBERAREQEREBERAREQEREHmrUDQXOIDQJJJgADmSqB2o+06hp3Mp0wH1RWcypTeXMhrZAcHbTcu2wI6+C3fbbtbpdDSisBUe8ENoCCXiDO6ZDW+JsvzhxfVmrXfWJ7zyXdAC4kkMGSLqmVXxnmu5cN+1zQ1Xua4PY0bQ10btxJh8gXaGznoCeS5eeO1KOpqHSvgue4NcIPcLt1gbi0Yv0hVE0w1u8VGzfcwWLDMicAzY25yOS8MDohpIvY4dPO+Rz9llnj3WW+FpJF7P2s62m8H7xrw39TGyRaxIjMD2Vr7G/a1II1pLgXWqtaBtGCHNbEiYuJOcrjzwXzuhwLXTtNtwADSSARmJFp63leyXZa/umwaWgeYkEDMq8qbH600Otp1mCpSe17DhzSCPgpC/JfCte6nU306jmRja4tIkzYiDETz6rovAvtU1dPYK22swEBxja4tmJDxYmL3zHmVbv+Vez4dvRQODcYo6qmKtF4c05H5mno4ZBU9XZiIiAiIgIiICIiAiIgIiICIiAiIgIiICIiAiIgIiICIiAirfHu3Wg0ZirXBdJGymC9wIkEO22aZEXhcP7SfaLrdVWqFlapS07iNlJrgIAbF3NuZkkgmL+AUXKRaY2u8dqu1On4fTD624k/hYwAuIBAJuQIG4c+a5txf7ZKjw4aWgGtMbH1fxD8NtjTDu9Isea5lW1j3Omq51Qky/cb950kbupMcljrawVHE02NYSWAbd8S0QSN3Xp5rO5VeYSJfG+JVdRXc+u5zqrxJODAtj8otAAUJrmS47ZNw0Au6Wc89PAL25gaHbnbqjueTnzPKcjqsTdQQHUw7cDAdEi4tMAHx+KquiCXuv8Rt/rHuVLiBsaIeTcAX8swL+qyUyGwXCX3gX9OlvkVG1Nd20XHSwNpLpmLc+qn3R7PO+o3c5t6bQLfzYNjzgqKNZuEQGukmBN5m1zfl6rc6fgtV1F1ekAWNNhuE/8QsmCQds88Cy19fhw+8cHNI2zgyO6f8sz0kWnGUliLKx0dS1lsAwcST5x8lK/jQ9o2Z3GbGMcxyH9V4dw5oiBcjlY/DzXt7TdsGGy0TGIm379bck9Eza2dgu1VXR1pBkPMPZMtLRcXIBBE2Pj4rvvZ7jtHWUhVpG1wWugPaQSIcJthflemNl2ibcoJk2mCJxPqp+i174JJdAOQdpyCDa+fiAkthcZX6sRc27A/aHTextDWVIqtADazj3agsBuMWdcXOeZHPpErWWVjcbH1ERSgREQEREBERAREQEREBERAREQEREBERBirahrPxOA8/osFXilFsbqjRIkScrLqWMcIe0OHiAfmuLfa3rqRr0Gad20tY/fsAEAODQ0+IIdnqq3LS2OO3Vh2p0suH3zGlhE7iAIOHAiQZ6Z8lT+2P2miiA3Shji5xH3x79MAQJaBk95uSBnK5ZxXiFTVMAeKQ+7EsNNjAXPEwXbGgkxM8gS0xEqt0ary/a9zjM90OcNpt3nYgAKnda07JErUap1aq57m7iXl7nOAO7c4kuAIAzfphZdBps2L3dAC4CIyRk2TTvp3pOqNpyZc+53fla2G9JJ/wDkTeF7p16LZ7znuHIN2tzne4mfDuhUq8SP4KS4ATB2uJJDd3MSMwR6xyUPU1Q2QANpjHoPPqfULFxLijqobYNAON02nmTA+HmSsTNa4kSGhog7bmOk+GMKdI2k6GHna+o1oE3IMmYBaALn1tleKtaB3SALiYMkiDNhOOZULUPhu5sXHevMGegtt/vnaI6sDG0iQQDmTa5E8vDzwp0i5Npqn027HF28yZIkRNpGDkGwnzT+IBmTvaI2lgaDJjYXgkY/3WtaBUbdw3EiGxY2Jz0GCpdDSnbDiNpJ3ANH+oOnxz4Jo3tlGrf3HMc4OBc5oa6ABcuIiL8488qO11X7w7Q4kyOQzB/EBiM4wtnQpU6ZDnNa4i4aSYdF77TPseaOcRBAkzIBJIzIGZ6hRtOn3Q6Hc2oXuLa27uCC5uLlzhfM+XivtGZ71yPzT3SYMTbwzK+19G7YKtIEtYS5/wCpm1w3AuHLoTIjqsRlzS0EEuLTfq3fEQY548Ao2nWmV5nLHB0C2JEAh1hkiMLxTIOYyZAmRJJgibeSjsq1GWO4GIdE4gWPhAXuhVJf3rtOfykZ6GMnn1U6NtjpqRdJ3bdgLjY7rdL3vAjHeF1dOzHb/VaRmx8VKYIDQ/IGA1rha0EeG7Fr0eu8vcXAh15icE4gCwX1p3Ah269z4n9QPOAOvRR6xPpX6c4RxJmopNq0yCDkAyWmJLT0IlTV+dez3GdRpqgqUqkvsHNAAFRodtEskgkWnne3JdW4V9pGkqUw6puY6TuDWuqNFyAdzR7rTHOX3Y5cdnsuiKBouM6eq3dTqscOocPDkb8wpbKzTgg2labU0yIiIgREQEREBERAREQEREBERB8XitUgYJ8lkXmo6AoooXbftNqqbNmnpua4zLzy5WH1XGeI0XncXl25zpJfLg6xJc5zjmSV3DtJVqvO0UxHIl0D4XXOe0umrgjfSG24EPzkYJM+seSwtu3TjJpRtLw94bu/iGhsA7Jc4mZklrQcfVea2meTDYO7BALgQP8AKRJ5WiM+k80Hg7SA0HIJJJtacj2XtnBnVS0U2wcWLRa8eB8Sbp3Ha0Ro1NhLSAzdFj3rZdjGBPmvNJ+5r2lwJttLjeRYAH8w27vCw8Fd2/Z/qC1rqhBAs3c8kC3Jo8ZX09h6oDWNbSDQS4vdMkRAEgkwOgHmpuURMaoFRjDYi2ZxGD49VlqFzyXONzcjrPgFY9f2bFI95/4jba2QYOLmR8VjPBKn5msiIBa94/CL7gAJkDondDtqtBsuLhI6AY52z0Cy0NI2ztsDMkT7QrBqeFUcvLmkxI/HuxhxIA9RN8rWcR04kEVHBt5AEG3IR/eOkmZltFx0+NdLBsaDEgudJmSY25uYm0eSy0NOSbjugCRItY3zYm681tUA0NDC3eJG0gAGRI68+tjGcrXVDuGJPjfxhRpO27eym1zu9/hi7ZcHOja0gOgkWPXPgsxawkbXbpkEGJPSJiIxnlK0LZaRtF8gziBPrke5WalVYHTWae7cbIDiRjvYGZmDjCjSZk3Wnp1GOL7dHtJPeaTmbSRaxve1pUc3LrbTtwJAzFlhpcQLYfZ/QOEXxEgdTkr1vLmNc1oBkgl0OEGJBFpiPO9k0nb1tl1xHWLTOM8rZ81H1GnmCAALk/8A5EZzI9Fs/u+6CRkm8yLkDzH4h15LEaJIxIk2tkDmRHgmzSEKIyLHwIHS9j4fJZ9LqCCwFw2uIaLycgXaTIHisj2TysLEn9XK3vPWOSxupXB2xOMT3ucAwb8rYCI9nt7wS2bFpkgy0CCMOEWtfrKzfftaS5rhJPMGTJLjz5wbjMXytbqGOG6QXXl8nEHkMX+gwszdRtxLAIIvyO4cuUg+2OaaNt/RqxuLWXk3EBwaRmBZwmJFj9JWj4jqBanUERG0EObH8pERBMHlyWoFUU3gd4uLQ64bkEh1wbCRIIAPLxMjSODHl4h42zslzTDphwMC244kG3JVXX3s92h17IaWOqgACZG73I73r0Vy0faHUujdpKnmNpB6Tf5Lm/BNTXJ/w3FoBgSZJFokrpHA6moI7xb42HvYq2Ny+WeUx+G90erc/wDExzfAtx6gx/spix0SYvHosi3jCiIilAiIg//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9222" name="Picture 6" descr="https://encrypted-tbn2.gstatic.com/images?q=tbn:ANd9GcRfhoO9AtrOSN3ZkbPPSncWUlQZj0fhy8huIkGKZal7FWt9ZE3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137" y="3861048"/>
            <a:ext cx="2143125" cy="21336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http://www.agrologic.be/assets/img/koe-varken-ki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4288151"/>
            <a:ext cx="4654078" cy="1706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650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willemwever.nl/data/files/ZougdgsHqD.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6413" y="974932"/>
            <a:ext cx="1853952" cy="123596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c2.plzcdn.com/ZillaIMG/1d1e76b8fb63d1a57b5144b1f3c70a8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1777" y="853559"/>
            <a:ext cx="2433209" cy="161991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gezondermag.nl/gezonder/april_2016/nederland_gezonder_maken/18063/nederlandgezondermaken_vis.320_0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0046" y="1202737"/>
            <a:ext cx="2088232" cy="1063694"/>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descr="data:image/jpeg;base64,/9j/4AAQSkZJRgABAQAAAQABAAD/2wCEAAkGBxQTEhIUEhQVFBIVFBQUFBUVFBQUFBQUFBQXFhQVFBQYHCggGBolHBQUITEhJSkrLi4uFx8zODMsNygtLisBCgoKDg0OGhAQGiwcHCQsLCwsLCwsLCwsLCwsLCwsLCwsLCwsLCwsLCwsLCwsLCwsLCwsLCwsLCwsLCwsLCwsLP/AABEIALcBEwMBEQACEQEDEQH/xAAbAAEAAgMBAQAAAAAAAAAAAAAAAQIDBAUGB//EADwQAAIBAQQGBwYGAAcBAAAAAAABAgMEBRExBhIhQVGREyIyYXGBoUJScrHB0QcUI2Lh8BYXNFOCssIV/8QAGgEBAAMBAQEAAAAAAAAAAAAAAAECAwQFBv/EAC4RAQACAgEDAgUDAwUAAAAAAAABAgMREgQhMUFRExQiMmEFcYEjM0IVQ1Kh8P/aAAwDAQACEQMRAD8A+4gAAAAAAAAAAAAAAAAAAAAAAAAAAAAAAAAAAAAAAAAAAAAAAAAAAAAAAAAAAAABSVaK3lJyVj1Wisz6K/mI8Svxqe6fh2XjNPJ4l4tE+JVmJjysWQAAAAAAAAAAAAAAAAAAAAAAAAAAAAAAAACGxsatW2rKO3v3HLfqIjtVvXDPq15VG839jnte1vMtIrEeEJlUocgKt8CNzHeE622rLa8dks9zOrD1G/psxyYtd4bp1sAAAAAAAAAAAAAAAAAAAAAAAAAAAAAABSrVUVi8itrRWNytWs2nUOXXtLn3Lh9zzsmack68Q7KYop+6kSkLSsSg1hs0ORGzTHKZWZWiGOUzOZXiHXsFfXj3rY/uer0+X4lN+rgzY+FmybsgAAAAAAAAAAAAAAAAAAAAAAAAAAAFZySTb2JZkTMRG5TEbnUODarU5yx3LJfXxPIzZpyW/D0sWKKR+VUykStpkUzSJUmE642jiq6hHJbir0hXknipKoUmy0VUcyk2WiG7ctXryXGOPmn/ACzs6C31zDm6uv0xLtHqOAAAAAAAAAAAAAAAAAAAAAAAAAAAABxr9teVNeMvovryPO67Nr6I/l29Lj39cubGRwRLtW1ydq6T0hPI0iVUibGlOmK81uKXUE2NKuoV2nSnSFdp03bkl+qvhZ2dB/d/hzdXH9P+Xoz2XmAAAAAAAAAAAAAAAAAAAAAAAAAAAQ3gB4utadecpcXj5blyPnsuTnebPZx041iq0ahWJW0npBs0xyqkckxCkqpWZWiFY1SNp0uqo2aHUG0aNYbTp1tG441JPhH1bX2Z6H6fH1zP4cXWz9ER+Xoj13mgAAAAAAAAAAAAAAAAAAAAAAAAAAad71NWjVf7Guez6mWe3HHafw0wxu8R+XiI1D517TIqoDphs0pOoJSprEJHUAKoQMqmSLKQHptGqOFNy95+kdnzxPa6CmsfL3eX1t9317OwdzjAAAAAAAAAAAAAAAAAAAAAAAAAAA52kP8Ap6vw/Jow6mN4rfs26f8AuVeCjVPn3tpdUCvTBOlemIOKFXC3FKqkJ4rKoNmmSlVxx5EqzDZoJykox2ttJeLJpWbTFY8ypaYrEzL31noqEYxWUUl/J9LSsUrFY9Hg3tNrTMshZUAAAAAAAAAAAAAAAAAAAAAAAAAADBbaOvTnD3oyjzWBW9eVZj3WrbjaJfK1V571wZ85r3fQ6TKqRoiGCVcaaxVidpIaRRX8yQtwXjaSD4bPTtA0rNGeFYKTV6vQ+xY41pdlYxhjveUpfTmep+n4f9yf4/8Af9PK6/Lr+nH8vUOvH3o80enzr7vN429lozTyafgyYmJRMTCxKAAAAAAAAAAAAAAAAAAAAMdWtGObwK2vWvmVq1m3hqzvBblj4nPbqY9IbR08+rG7dLuXkZT1F5X+BVR2yXH0RHx7+6fhV9lJXjNb0/IfM3haOnrLXraSanain4PD0EddrzC3yO/Evnd4W6Mq1RxeyUnLw1ni/XE87J3tM+718ePVIifRhlXKaWirUrWgabVq0K9t7xxb1rBTlUltjCpJfthJr0RPw59ib0jzMMutUXahNeMJL5oiaTBFqT4mGajbO8rxVtVFuvmNKOLe17EuLL0xTeezK2o8rXffVaokpTk4rYo4vVS4JZGmS0xHHfZWMFPu1G3rLsqPA5ZnuzvWIdyhNm9LS5L1h0KFunHfj3PaddOovX1ct8FLejoWe809kuq+O7+Dsx9XW3a3ZyX6a0d692+mdbmSAAAAAAAAAAAAAAAA5dtvTBuMM98t3kcWbqtfTR2Yem3G7NBTx2va+84+W53Lp4xHaGRSLbV0nEIRKQ2mIa1eZleW1IecvqWxnP6uvG+Z3zXnSqa8d2a4rgdmKtbxxlrktNfqh1bhrzteyhFyku1uUPjeS+pnfDak6lEdRjmvLb2t3aFw2OvJzfuxbjBeeb9BFIc+Tq7eK9npbFddGksKdKEPCKT83mzWK6cl8lrfdO29gW0yMBoa1qu+nUTVSnCfxRT+ZE1ifK9clq/bOnl72/DqyVpa8delPjGTlHw1JYpLwwJrOo4+jWOpvy5T3cmWiFaz7VhVgvah2l4wz5YnNlx28+XoY+sx37T2l1LuRyeqby7NORrWXNaGxGZpEs5g1xtGm1Y7e4PjHevsdGHqbY515hhlwRf93eo1lJJxeKPWpeLxuHm2rNZ1LIWVAAAAAAAAAAAAA41/3jqLo4vrNYyfBcPM4es6jhHGvmXZ0mHnPKfEOJTqHlRZ6UwzwrGsWUmrKqpbkrxHVHJHFSdYrNloo1a9UytZpEOHec8UykN6PPWXRp2uo024UU+vJZv9sMd/fuOrHOu62bJFY16voV1XfSs9NUqMFCC3Le97k823xZe15tPd5+m9FkwpLNFmkSpML4lldJ1gaQ2RKYUbKylXWKraaVrsUZ7V1Z8Vv8UZZMdbfiWuPLanbzDmybg8JZ/3ajjtus6l2Rq0bhljVHJE1XVQnkrNU65PJHFvXZbtSW3svP7nZ0ufhbU+Jc3UYOde3l6ZHtPIAAAAAAAAAAABEpYJt5LaB87tFudSpKT9ptrw3LlgfPZrze82e7ipFKREJpWjPu2GK+mxCsWiUaZOm7y3JGh1iJsnTFOuVmUxDUr2gheIcypjUkoLNvkt7LVhp9sbl6SxwUIqMVhFbF933m8S47Tudy2lULbVWjVJ2jTJGqWiyJquqxPJHEdYTY4o6QjkcTpRyOJrkck8UOZXadMFqpKawee58Ct4i0alekzSdw4sptNp7GntOOYmJ1LsjUxuGVVQjS6qDaF41S9Z7qzD11zV9elHiuryy9MD6Dpr8scPD6mnHJLeN2AAAAAAAAAAAa15P9Gr8E/+rK3+2VqfdD5o9h4FqvciVo1DPS7NGqQLquDSJVxo016tcaXiGjaLSWiF4hnuHa5z4dVfN/Q0rDLPPiHbhV7xtgyqpzJ2J6YbNLKqORpbpidmhVSORpPTDZpbphs0npRs0dKNp0r0hG06c+9Y5SW7Y/Dd/e8zvG+7bFOuzShUMtNWWNQaQywmWiFJer0YfUn4r5Ht9H9jx+t+6HaOxxgAAAAAAAAABjtNPWjKPGLXNETG4TE6l82tlHVk1/dh42WmpexjtuGpgYTDeJNYrpKVIaSpKoNJa9WqTpaHPtFUtENIdfR6X6T+N/JF9dnL1E/U6kZlNMl9chKFMJT0gEqqQLa4EqoErqoSLKoEmuDSOkISxWnbCfwt8tpOtxKazq0OTCRk6JZ4DSstmgtpekd2VntLgoatLF+08fLce509eNHjdTfld0zdzgAAAAAAAAAAA8npVd+D6RLZLPul/JxdVj/yh3dLk/xl5iUTzZh6CrRVLGwvDFMJhp1S0LtC0svC23S0XrYxqR3qWt5NYf8Aktpy5/MS72BSYYxKHiV0tANLKt7ctnEjSUpjQumNC6ZGhKYQsmToMSEhOjaLRPCnN92HPYXj7ZTX7ocqmYadEy2oImIVdq4rudSWPsrN/RHb0uDlO58OLqc8UjXq9nGOCSWSPWeQkAAAAAAAAAAAAMdelGcXGSxTWDRExExqUxMxO4eB0huuVBt503lLh3S+55nUdPNe8eHqdP1EX7T5cb8wuJx6dvFDqriE6YqlZExBpp16yLRC8Q5dqtCNIgmWvdV8Ro1oyk+o+rLuTefl9zThMwwyzExp9DwMrQ54k1SuloVcSNLRKMCEp1QJwAskNC2AE4ECcC2hKiTxNuPfV4xUlTi+z2vi4eQv/wAYb4Mc65S0oW9cTLUtpq9LcN1SrYSn1Kff2n4LcdeHpJt3t2h53UdXWnaveXurNSjCKjBJJHqViKxqHkWtNp3LMWQAAAAAAAAAAEMCkpBDUtFoaJRt5m+r5cU01ismnvK2lesd3zK+baotunjHuzj5cDlnp6W/Dup1mSkanu4VTSiUc0/Ir8l7S0j9Tr6wwy0u7nyHyUrf6lja1bShvJMvHRyzt+pV9IaVS+akskzWvS1jywv+oXnxCIKUs8WacKx4Y/GyW8voWhV/yUY0KyfVWFKeGxpZQb4rdy8ePPh/yq6sOT0s9lGocTriF9ZEJ0JkJSgBCUko0lE9gxKpW1i8Dy+l2k06UXSskdeu+1Ndmit+D3z+W/bsOvFhie9uzly5pjtWNvFWOyWub2xl6mnwcSfm8/4h7O4LsqxafR7eLWL9SYpEeIZZM1rR9Vnu7uo1tmKaNoiXLOnoLPTlvLwzbkESLgAAAAAAAAAACHEDHOgmNjTtFz059pYgca16DWaeceRHGq3KXMq/hfZX73NfYcYOTF/lRY9+tzX2J1CN/hlp/hdYl7Lf/Iag22Kf4eWKOVJeZOoOUs3+ErNHKlHkTqEblqWu7KMF2YryRPZG5eWva8oU31X5bjizYa2717S7sGa1e1u8NKjpLCXtYP8AvE4rYbQ762pbxLfpXzF7zKayvxZo3rHiRqU8F/8A6ceI1JxHeceI1JxVle8eI4yji1537HJPFl64rSpNq18y7V0VKcts5YvhkkduHDSvee8uDNmvPaO0PS2Ow0d0I8kdkackzLpUrHT3RXJE9kbltQoR4IIZVTQEpASAAAAAAAAAAAAAAAAAAAEYAQ4gYKtnxJ2OJedzuaeAnuQ8Ffmh1ZtuKbMZrLaLxru8fbtC7TuhImJ15hExvxLmTuC2wyU/NNiYxz5hEXz18WRGy29ew35MrOLE0jquohkjQt/+2/Uj4OJb5vP7M1O7bwlua8mPh4oRPUdRPtDfsuidrn29d+iH0x4hHO8/dZ6O7dCa2zGL8yJi0rRkrD1l16JTjhixGL3Utl29NZbr1TaIZTZv06OBZVmSAsAAAAAAAAAAAAAAAAAAAAAAAAAAEaqAh01wXICkrNB5xXJDQr+Tp+5HkiNQnaPyVP3I8hqDayssPdXIaRtdUo8FyJFlFASAAAAAAAAAAAAAAAAAAAAAAAAAAAAAAAAAAAAAAAAAAAAAAAAAAAAAAA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12" descr="data:image/jpeg;base64,/9j/4AAQSkZJRgABAQAAAQABAAD/2wCEAAkGBxQTEhIUEhQVFBIVFBQUFBUVFBQUFBQUFBQXFhQVFBQYHCggGBolHBQUITEhJSkrLi4uFx8zODMsNygtLisBCgoKDg0OGhAQGiwcHCQsLCwsLCwsLCwsLCwsLCwsLCwsLCwsLCwsLCwsLCwsLCwsLCwsLCwsLCwsLCwsLCwsLP/AABEIALcBEwMBEQACEQEDEQH/xAAbAAEAAgMBAQAAAAAAAAAAAAAAAQIDBAUGB//EADwQAAIBAQQGBwYGAAcBAAAAAAABAgMEBRExBhIhQVGREyIyYXGBoUJScrHB0QcUI2Lh8BYXNFOCssIV/8QAGgEBAAMBAQEAAAAAAAAAAAAAAAECAwQFBv/EAC4RAQACAgEDAgUDAwUAAAAAAAABAgMREgQhMUFRExQiMmEFcYEjM0IVQ1Kh8P/aAAwDAQACEQMRAD8A+4gAAAAAAAAAAAAAAAAAAAAAAAAAAAAAAAAAAAAAAAAAAAAAAAAAAAAAAAAAAAABSVaK3lJyVj1Wisz6K/mI8Svxqe6fh2XjNPJ4l4tE+JVmJjysWQAAAAAAAAAAAAAAAAAAAAAAAAAAAAAAAACGxsatW2rKO3v3HLfqIjtVvXDPq15VG839jnte1vMtIrEeEJlUocgKt8CNzHeE622rLa8dks9zOrD1G/psxyYtd4bp1sAAAAAAAAAAAAAAAAAAAAAAAAAAAAAABSrVUVi8itrRWNytWs2nUOXXtLn3Lh9zzsmack68Q7KYop+6kSkLSsSg1hs0ORGzTHKZWZWiGOUzOZXiHXsFfXj3rY/uer0+X4lN+rgzY+FmybsgAAAAAAAAAAAAAAAAAAAAAAAAAAAFZySTb2JZkTMRG5TEbnUODarU5yx3LJfXxPIzZpyW/D0sWKKR+VUykStpkUzSJUmE642jiq6hHJbir0hXknipKoUmy0VUcyk2WiG7ctXryXGOPmn/ACzs6C31zDm6uv0xLtHqOAAAAAAAAAAAAAAAAAAAAAAAAAAAABxr9teVNeMvovryPO67Nr6I/l29Lj39cubGRwRLtW1ydq6T0hPI0iVUibGlOmK81uKXUE2NKuoV2nSnSFdp03bkl+qvhZ2dB/d/hzdXH9P+Xoz2XmAAAAAAAAAAAAAAAAAAAAAAAAAAAQ3gB4utadecpcXj5blyPnsuTnebPZx041iq0ahWJW0npBs0xyqkckxCkqpWZWiFY1SNp0uqo2aHUG0aNYbTp1tG441JPhH1bX2Z6H6fH1zP4cXWz9ER+Xoj13mgAAAAAAAAAAAAAAAAAAAAAAAAAAad71NWjVf7Guez6mWe3HHafw0wxu8R+XiI1D517TIqoDphs0pOoJSprEJHUAKoQMqmSLKQHptGqOFNy95+kdnzxPa6CmsfL3eX1t9317OwdzjAAAAAAAAAAAAAAAAAAAAAAAAAAA52kP8Ap6vw/Jow6mN4rfs26f8AuVeCjVPn3tpdUCvTBOlemIOKFXC3FKqkJ4rKoNmmSlVxx5EqzDZoJykox2ttJeLJpWbTFY8ypaYrEzL31noqEYxWUUl/J9LSsUrFY9Hg3tNrTMshZUAAAAAAAAAAAAAAAAAAAAAAAAAADBbaOvTnD3oyjzWBW9eVZj3WrbjaJfK1V571wZ85r3fQ6TKqRoiGCVcaaxVidpIaRRX8yQtwXjaSD4bPTtA0rNGeFYKTV6vQ+xY41pdlYxhjveUpfTmep+n4f9yf4/8Af9PK6/Lr+nH8vUOvH3o80enzr7vN429lozTyafgyYmJRMTCxKAAAAAAAAAAAAAAAAAAAAMdWtGObwK2vWvmVq1m3hqzvBblj4nPbqY9IbR08+rG7dLuXkZT1F5X+BVR2yXH0RHx7+6fhV9lJXjNb0/IfM3haOnrLXraSanain4PD0EddrzC3yO/Evnd4W6Mq1RxeyUnLw1ni/XE87J3tM+718ePVIifRhlXKaWirUrWgabVq0K9t7xxb1rBTlUltjCpJfthJr0RPw59ib0jzMMutUXahNeMJL5oiaTBFqT4mGajbO8rxVtVFuvmNKOLe17EuLL0xTeezK2o8rXffVaokpTk4rYo4vVS4JZGmS0xHHfZWMFPu1G3rLsqPA5ZnuzvWIdyhNm9LS5L1h0KFunHfj3PaddOovX1ct8FLejoWe809kuq+O7+Dsx9XW3a3ZyX6a0d692+mdbmSAAAAAAAAAAAAAAAA5dtvTBuMM98t3kcWbqtfTR2Yem3G7NBTx2va+84+W53Lp4xHaGRSLbV0nEIRKQ2mIa1eZleW1IecvqWxnP6uvG+Z3zXnSqa8d2a4rgdmKtbxxlrktNfqh1bhrzteyhFyku1uUPjeS+pnfDak6lEdRjmvLb2t3aFw2OvJzfuxbjBeeb9BFIc+Tq7eK9npbFddGksKdKEPCKT83mzWK6cl8lrfdO29gW0yMBoa1qu+nUTVSnCfxRT+ZE1ifK9clq/bOnl72/DqyVpa8delPjGTlHw1JYpLwwJrOo4+jWOpvy5T3cmWiFaz7VhVgvah2l4wz5YnNlx28+XoY+sx37T2l1LuRyeqby7NORrWXNaGxGZpEs5g1xtGm1Y7e4PjHevsdGHqbY515hhlwRf93eo1lJJxeKPWpeLxuHm2rNZ1LIWVAAAAAAAAAAAAA41/3jqLo4vrNYyfBcPM4es6jhHGvmXZ0mHnPKfEOJTqHlRZ6UwzwrGsWUmrKqpbkrxHVHJHFSdYrNloo1a9UytZpEOHec8UykN6PPWXRp2uo024UU+vJZv9sMd/fuOrHOu62bJFY16voV1XfSs9NUqMFCC3Le97k823xZe15tPd5+m9FkwpLNFmkSpML4lldJ1gaQ2RKYUbKylXWKraaVrsUZ7V1Z8Vv8UZZMdbfiWuPLanbzDmybg8JZ/3ajjtus6l2Rq0bhljVHJE1XVQnkrNU65PJHFvXZbtSW3svP7nZ0ufhbU+Jc3UYOde3l6ZHtPIAAAAAAAAAAABEpYJt5LaB87tFudSpKT9ptrw3LlgfPZrze82e7ipFKREJpWjPu2GK+mxCsWiUaZOm7y3JGh1iJsnTFOuVmUxDUr2gheIcypjUkoLNvkt7LVhp9sbl6SxwUIqMVhFbF933m8S47Tudy2lULbVWjVJ2jTJGqWiyJquqxPJHEdYTY4o6QjkcTpRyOJrkck8UOZXadMFqpKawee58Ct4i0alekzSdw4sptNp7GntOOYmJ1LsjUxuGVVQjS6qDaF41S9Z7qzD11zV9elHiuryy9MD6Dpr8scPD6mnHJLeN2AAAAAAAAAAAa15P9Gr8E/+rK3+2VqfdD5o9h4FqvciVo1DPS7NGqQLquDSJVxo016tcaXiGjaLSWiF4hnuHa5z4dVfN/Q0rDLPPiHbhV7xtgyqpzJ2J6YbNLKqORpbpidmhVSORpPTDZpbphs0npRs0dKNp0r0hG06c+9Y5SW7Y/Dd/e8zvG+7bFOuzShUMtNWWNQaQywmWiFJer0YfUn4r5Ht9H9jx+t+6HaOxxgAAAAAAAAABjtNPWjKPGLXNETG4TE6l82tlHVk1/dh42WmpexjtuGpgYTDeJNYrpKVIaSpKoNJa9WqTpaHPtFUtENIdfR6X6T+N/JF9dnL1E/U6kZlNMl9chKFMJT0gEqqQLa4EqoErqoSLKoEmuDSOkISxWnbCfwt8tpOtxKazq0OTCRk6JZ4DSstmgtpekd2VntLgoatLF+08fLce509eNHjdTfld0zdzgAAAAAAAAAAA8npVd+D6RLZLPul/JxdVj/yh3dLk/xl5iUTzZh6CrRVLGwvDFMJhp1S0LtC0svC23S0XrYxqR3qWt5NYf8Aktpy5/MS72BSYYxKHiV0tANLKt7ctnEjSUpjQumNC6ZGhKYQsmToMSEhOjaLRPCnN92HPYXj7ZTX7ocqmYadEy2oImIVdq4rudSWPsrN/RHb0uDlO58OLqc8UjXq9nGOCSWSPWeQkAAAAAAAAAAAAMdelGcXGSxTWDRExExqUxMxO4eB0huuVBt503lLh3S+55nUdPNe8eHqdP1EX7T5cb8wuJx6dvFDqriE6YqlZExBpp16yLRC8Q5dqtCNIgmWvdV8Ro1oyk+o+rLuTefl9zThMwwyzExp9DwMrQ54k1SuloVcSNLRKMCEp1QJwAskNC2AE4ECcC2hKiTxNuPfV4xUlTi+z2vi4eQv/wAYb4Mc65S0oW9cTLUtpq9LcN1SrYSn1Kff2n4LcdeHpJt3t2h53UdXWnaveXurNSjCKjBJJHqViKxqHkWtNp3LMWQAAAAAAAAAAEMCkpBDUtFoaJRt5m+r5cU01ismnvK2lesd3zK+baotunjHuzj5cDlnp6W/Dup1mSkanu4VTSiUc0/Ir8l7S0j9Tr6wwy0u7nyHyUrf6lja1bShvJMvHRyzt+pV9IaVS+akskzWvS1jywv+oXnxCIKUs8WacKx4Y/GyW8voWhV/yUY0KyfVWFKeGxpZQb4rdy8ePPh/yq6sOT0s9lGocTriF9ZEJ0JkJSgBCUko0lE9gxKpW1i8Dy+l2k06UXSskdeu+1Ndmit+D3z+W/bsOvFhie9uzly5pjtWNvFWOyWub2xl6mnwcSfm8/4h7O4LsqxafR7eLWL9SYpEeIZZM1rR9Vnu7uo1tmKaNoiXLOnoLPTlvLwzbkESLgAAAAAAAAAACHEDHOgmNjTtFz059pYgca16DWaeceRHGq3KXMq/hfZX73NfYcYOTF/lRY9+tzX2J1CN/hlp/hdYl7Lf/Iag22Kf4eWKOVJeZOoOUs3+ErNHKlHkTqEblqWu7KMF2YryRPZG5eWva8oU31X5bjizYa2717S7sGa1e1u8NKjpLCXtYP8AvE4rYbQ762pbxLfpXzF7zKayvxZo3rHiRqU8F/8A6ceI1JxHeceI1JxVle8eI4yji1537HJPFl64rSpNq18y7V0VKcts5YvhkkduHDSvee8uDNmvPaO0PS2Ow0d0I8kdkackzLpUrHT3RXJE9kbltQoR4IIZVTQEpASAAAAAAAAAAAAAAAAAAAEYAQ4gYKtnxJ2OJedzuaeAnuQ8Ffmh1ZtuKbMZrLaLxru8fbtC7TuhImJ15hExvxLmTuC2wyU/NNiYxz5hEXz18WRGy29ew35MrOLE0jquohkjQt/+2/Uj4OJb5vP7M1O7bwlua8mPh4oRPUdRPtDfsuidrn29d+iH0x4hHO8/dZ6O7dCa2zGL8yJi0rRkrD1l16JTjhixGL3Utl29NZbr1TaIZTZv06OBZVmSAsAAAAAAAAAAAAAAAAAAAAAAAAAAEaqAh01wXICkrNB5xXJDQr+Tp+5HkiNQnaPyVP3I8hqDayssPdXIaRtdUo8FyJFlFASAAAAAAAAAAAAAAAAAAAAAAAAAAAAAAAAAAAAAAAAAAAAAAAAAAAAAAA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086" name="Picture 14" descr="http://www.onbestempeld.nl/wp-content/uploads/2014/12/3eiere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8628" y="4627468"/>
            <a:ext cx="2669521" cy="1332576"/>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s://www.voedingswaardetabel.nl/_lib/img/prod/big/melkhalfvolc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4191" y="2557819"/>
            <a:ext cx="1748255" cy="1748256"/>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http://www.vandekaasboer.nl/wp-content/uploads/2014/05/1332_f811fdce781c4c4b5f4d71dcaa69f51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03982" y="2565349"/>
            <a:ext cx="2400359" cy="1772166"/>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https://www.voedingswaardetabel.nl/_lib/img/prod/big/yoghurtmage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86413" y="2564904"/>
            <a:ext cx="1714500" cy="1714501"/>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http://duurzaaminsecteneten.nl/wp-content/uploads/2012/09/insecten-snack-Lotte-Stekelenbur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00913" y="3519171"/>
            <a:ext cx="2036082" cy="30295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6001633" y="3829474"/>
            <a:ext cx="1807622" cy="303982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88693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bakkerammerlaan.bakkerijonline.nl/imgbase/lrg/volkor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692" y="412581"/>
            <a:ext cx="2210604" cy="147488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restaurantgeorges.nl/image/cache/data/producten/Extras/Portie%20Rijst-500x5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060" y="1872894"/>
            <a:ext cx="2139604" cy="213960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wanttoknow.nl/wp-content/uploads/wheat2-1024x64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192" y="783686"/>
            <a:ext cx="1957823" cy="122364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oost-online.nl/images/etendrinken/mais-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37756" y="3138665"/>
            <a:ext cx="2205954" cy="1241304"/>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www.veggipedia.nl/view/kikkererwte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16012" y="3955947"/>
            <a:ext cx="1842003" cy="1436762"/>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http://www.versselect.nl/upload_tmp/bruine-bone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8263" y="3593974"/>
            <a:ext cx="2359461" cy="1571991"/>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http://www.vegatopia.com/vega/images/stories/ingredienten/ymercimek.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00192" y="2607839"/>
            <a:ext cx="1872878" cy="1404659"/>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https://www.notenstore.nl/wordpress/wp-content/uploads/2015/06/biologische-noten-gezonder.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24594" y="980728"/>
            <a:ext cx="1890640" cy="1259639"/>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descr="https://www.lovemysalad.com/sites/default/files/champignons.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71600" y="4939209"/>
            <a:ext cx="2665313" cy="1501585"/>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f.tqn.com/y/vegetarian/1/W/1/P/-/-/182730038.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65950" y="1480725"/>
            <a:ext cx="2071966" cy="13831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sushi24.odessa.ua/assets/images/chuka-salat.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93134" y="4379969"/>
            <a:ext cx="2345820" cy="187665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www.ingredienten.nl/images/ingredienten/tauge-large.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450162" y="2730592"/>
            <a:ext cx="2129522" cy="15971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www.wageningenur.nl/upload_mm/3/a/1/74515193-0bdd-44f6-b1d9-4a8e4f55d86a_shutterstock_34773490_eendenkroos_ea4523df_490x330.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983464" y="5318297"/>
            <a:ext cx="1584176" cy="1066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2774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De aarde &amp; het milieu</a:t>
            </a:r>
            <a:endParaRPr lang="nl-NL" dirty="0"/>
          </a:p>
        </p:txBody>
      </p:sp>
      <p:pic>
        <p:nvPicPr>
          <p:cNvPr id="1026" name="Picture 2" descr="http://previews.123rf.com/images/ddmhzr/ddmhzr1104/ddmhzr110400083/9490003-World-global-planet-earth-icon-Stock-Vector-glob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2375551"/>
            <a:ext cx="3408296" cy="3387322"/>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1547664" y="5762873"/>
            <a:ext cx="5832648" cy="369332"/>
          </a:xfrm>
          <a:prstGeom prst="rect">
            <a:avLst/>
          </a:prstGeom>
          <a:noFill/>
        </p:spPr>
        <p:txBody>
          <a:bodyPr wrap="square" rtlCol="0">
            <a:spAutoFit/>
          </a:bodyPr>
          <a:lstStyle/>
          <a:p>
            <a:endParaRPr lang="nl-NL" dirty="0"/>
          </a:p>
        </p:txBody>
      </p:sp>
    </p:spTree>
    <p:extLst>
      <p:ext uri="{BB962C8B-B14F-4D97-AF65-F5344CB8AC3E}">
        <p14:creationId xmlns:p14="http://schemas.microsoft.com/office/powerpoint/2010/main" val="21337383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ahealthylife.nl/wp-content/uploads/2013/10/biologisch-boeren-300x2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148415"/>
            <a:ext cx="3043403" cy="2312987"/>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jelledevries.nl/uploads/images/sojahullen25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4233" y="4339246"/>
            <a:ext cx="2381250" cy="159067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data:image/jpeg;base64,/9j/4AAQSkZJRgABAQAAAQABAAD/2wCEAAkGBxITEhUSEhMWFhUXGBkaGRgXGRgaGxsdGhsZGRsbHRgfHyogGBslIBkdITIiJSkrLi4uHR8zODMtNyotLisBCgoKDg0OGxAQGzUlICYrMCsyLTIrLy0vLS0vLS0vLSsrKy8vLS0vKy0vLy0tLy8tLS0wLS0tLS0vLS0tLzAtLf/AABEIALEBHAMBIgACEQEDEQH/xAAcAAACAgMBAQAAAAAAAAAAAAAABQQGAQIDBwj/xABBEAACAQMDAgQEBAMGBAYDAQABAhEAAyEEEjEFQQYTIlEyYXGBFEKRoSMz8AdSscHR4TRicoIWc7KzwvEkksMV/8QAGQEAAwEBAQAAAAAAAAAAAAAAAAMEAgEF/8QALxEAAgECAwUGBwEBAAAAAAAAAAECAxESITEEQVGB8DJhcZGxwRMiQqHR4fEUM//aAAwDAQACEQMRAD8A9xooooAKKKKACiisE0AZrS5cA5n7An9hXn/jn+0ZdI6JbTzAcsQ6qQOIggnOfbikei8ZNrWFm3aKM/AmT9SVBOBmcfOKohs0pa5E89oS0zPT9R1QLwpJMxuKrP2J3foKWL4nDSFQ7hyACwH/AFNKhf1pf0vw8LEs1z1kQWjc0ewzCj67qZ27NpRAQvBkb8/txFawU13mcVR9ws6n1jUtiw7b/wC6FBA787CP3+9QtP1Lq9sFrii4T8KsqoPuyyT9Y+1NdVr724JsIU4hcz9Y7fM44pYtprg8s2WChtwLZAKmZHBQ4nFOjht2UJk5X7TLHofEdshRfizcKyQ+FmYgOYDH5CnYNVDX6pPLVjaOHVYRQSdzBQYIJAzmZxmpnS9T+HLW2bdawUA/J7qP+T2HbjiInnSTzj5D4VWspeZY6K5afUK4lTI/rt2rrU5Te4UUUUAFFFFABRRRQAUUUUAFFFFABRRRQAUUUUAFFFFABRRRQAUUUUAFFFFABRRRQBrccAEngCaqmo8vXM6XxNm38S7iFJwQD/eIqP4t8YhQ1jSKL13a26D6VgcFh3/0+dec6Dq951CMgS2TAFuf4reynErJyRz7xk3UKDtd5PcRVqyvZZreXmyNCLvkaLRW2Y4L7AEx+7x9gPep2t1On0gO5wtxgN7heFnCKPyAnv8AvMRF6KiaVDcdwLjLLkDCL2UGIn6VE13iSxZR28u3uZtwDN6mJGGcx6TB4yYI4rbjd2V2vUwpZXevoO9N1S3ctrcXeAZ2gjJA7j5fPioOr640+XbTc7GFE4B77mGAPkJJ9qr+htanXXCLpNu0IkKArGeBBO4DEy1Mb2iXTbhZBe5EKAwkcndcuGFtrnAxj58d+HFOz1OY5PNaDjSaG8Iu3GJuAEbFYhI947n6mu9p2z5m0EE7eD2OY7854jNeZ2bV68Xtm+90QZA3hGdjAMzNwCTkgAcxAmr30foF2zYC3mCjHGAOB6jHc9vnXJwS1Z2Mm9ENHBG0DiOBA+Q5PEf4VC6iwKbZMgbtwJkEHOcQQGBjMz7Uz8u2qKQd2MSD3JJnvE+9QOqXAE9ahkLKGXcIKnB+8t3rEXmaksiPoNU8yrGJEFO67cEgiBz8xIBHysGg6sTlmBURJMT9ccj3xiq70pbYJso021XaqkGRtIHfPdZH+tdNOGDQzcH0zzBBx8/r2+4rs4KRyE5R0LsjggEcGtqrPTNU1hhbdt1s8cyPVmZPAJUY4zNWao5wwsshPEgooorBsKKKKACiiigAooooAKKKKACiiigAooooAKKKKACiiigAooooAKReJdcoQpvgfngxiCdpPae+ePrWPEPiAWQUTL7SSYkIAMsR+31Iqh9CB1js1+XRSNpOQS0seMT7mOcYAAqyhQbWOWiI6+0LsR1FPm3b9uLaLp7CEuZObr8hm7lZ4HGK7qPXvN0tcIGz0Dac9xPpA9h+lKrmp33GBJ+MYbj0ziOw+Ue1Tbusa2ty7PxJHYA5H5eYx9816TjbQgvc26+5dUSHa4SWCJPHAn2UGf6zTbwl4VgLqNVBuD4VLCLYEndiZfvzj61X+guLQbU3GLBhMKSzPPbaOw5lo/atuveITqFNnatq0rGZaS/YCFnE55P2FKkm8kMg0ndlvseKtIpa1aL+kM3pUEtGZB4JaZzVbu3Lvn2yQpu3j/BtudyWUJ+K5JgsYn3aKS2On+VaN4K7s+4IqBjtVAhe4wH5F3DnvHFW3xjpn1Gu0+h08G1CXCpXCyWLFpE4UYBiBAHOeRjGMvO/I225IvXTen2dOlzUXVRTl7jlYgKoH2ELMD3pc2oOoum8xY2UI8lDKqfTl2BE7pLATwIwDNVrSNd1+pu3NRccaazdZbdn4VJQxLR8WRPfOBgVcOm2/wAQ/pMWbLbSu0/xG2zhj+VZHHJkdsxyWHOWvoUp4vljp6nZdOzbSBznP3NcPEVmNPcmMBeeBLDP6T+lWVVAEAQBSrxMk6e6IktbYDBImJE/LmlQneSGzhaLKQpddddtqILrdZWkEA8Ljn4lH6VZNHb3QGRSR617ldwzHtzH0qFZCPda+hBMKgnEQHaQDkYIkfX2qb00s1hDuDOLe1iAQCyyre3cRFUTeRNBK5peUF1kkIN0jkH0+5zxP71YdBfDCPYAj/pb4T/l9qRtaCoFHaFEZOTtinehthFQf3V2/YRFIq2aHUrpkyitLV1WEqwYe4IIxg5Fb1OUhRRRQAUUUUAFFFFABRRRQAUUUUAFFFFABRRRQAUUUUAFJPEXWvKGy2N11sKPn9e3uT2FSOt9YSwsfFcbCIOSf8hVZ0Gge6We4x3NywE452rI49z3qmjSXbloSV6r7ENfT9iTyXvpdQXJjd51zgXHAJCA9ra8fryZrToWtY32sW0ZLRt+lSBIJPxexAk54ParLZ6ctqRb9I3SQSSGH5iRPPzqJrb9hLqsh2sUO7Z/dUHadvcDt2q34ildJEfw8ObPPtd0Z7N1rJGB3EyQxwZ/rOK3Fgki1eON67j7yJH7f4mrbq7D3dOt0HbdXIdgDu7H7Hk0i1OsawGugKyk7MQY++SDz9MxVCk5LvFSOXTNKzWbyopLtd2M7ltu3a2AFPoUBiJEAg813teCfO2b7ipbgA3oUKXZyuxQTJkkCW5MAUuTqD2wFWSHM7ZjdxKnMgEd/wBKtGl8ZacRp9Tp1Nu1at3LjQD/ABW8t0Cr7Tmc+qJjkrqKa7I6lhfaJHWdNb0Or0hZ3XTWbLl4khyT5cFRyxLLz86rnQuvp+JvXZf8VeZksoqyq+btAZmnhR+X5Uazrd3qNw2ioFokGSf5QUs3/c0TzyZ7RHHwr4fvpqjdQI8IPLJaVDXSVSffassQOxrihhh82tjbd5ZaHo3RugpbRbSmQoA/3Jq1WLQVQqiAKi9H6eLFsJJZiSzueWY5Y/6DsAB2qbXlVJuT1L6cFFBSnreoJizbYBmknMELHv25ppcaASBNVLR6Z95dmO9yZHO3IiRMkQPoD29tUorV7jNaT7K3m1jpYBe220LIKwfW0qAzfIRKiSeKc29OqBVUAKBED5zP6n/OuVnSbSGkkAQZyT7H5111N2BOYEExnH9RWpScjMYqIr0bBru0GQJJ+TA7T+8/fdUfqRvXbyKwNuzacsQJLXgARjb8I3MMHkSTGKZ9MVfiEAZacRDEsc/et+iKLjvqIYBiNoaRA2gA7T8JMSft7Vpys2+BlRurcRjoLUAsRtLncV9sAAfWAJqTRRUzdylKyCiiiuHQooooAKKKKACiiigAooooAKKKKACiiigAooooA8r6Y1y6Tqb8kv8ACPlyAB/dn3iTz7U2bqSWLW7dBI3EsYJbPp29vfiomq1f8YWLQnA3NJ9IH/12+X2qzdK/E6llUqURtp2scxzBP6T7wOK9rCp65L2PETcdBjruoarWk27D+Va/O7CJ5PE/tXfp3Sbtu61y/c3FnCtcKn0hdwgEgAyfSPqKn9Ef8TeBQRYsQD2Bug5EcFRAiPYHgglt1AA3fUJXaQNwLKPcKo7n3PsAJrDqWeFLcMwO15FK6p1fzNOygxbtXNo25nAaB8/VFJuoayUBIOwlTkeniOe5Pz+dRupPcuXAgVETdtCY25kMwA5jbP0+optqulF0GnVDv2l9o7IoEufqcwc4+Yq1JRRNvQv6TcZrreXlRbGT2LOAqsT+WJwewzXXrPiJVOrtooYObWxlhl2psBLDhydiATxLfSkLaC4GVSMntMSAdoEfYmnXWbVpOm2CthbbtcZHuqVJcKThvUXX4VIxGO2JXLLN9b/YfFK+Qz6D1O0iDcAhLrdyOVdShUe5G8ke8+1W/wAAaa5cvG+fTaFtQqTgMGuD0gYgqQff9BXm2p1AuWQ21Q1sqpIJyqqBuzwwhTH1q+/2T2wLzkOWDae2QDxIdkb7yk/epto7DY+j21c9PoooryD0gpYei25BlpE5xJ3cyYz/ALCmdFdUmtDLinqV7U6HWW2HkNaupgbbrMjgAAH1hWDknOQOai6jVai0m65aUEnKgkgAx+eAuMn6CrXXLVAbGniM9+M0yNTPNGJU8smVnRGSqo42sclSAANuOZnt8qfdIkpLGTLAn3hiJ4H+FV/Q3I/iIpVQzQvcSSMjsGEH6/Pmba6r6toLKW3HyyJYRElSJ9OZ4702pFy0E05KOpYK0e4ByQPqaW2tXdEyUIyVncH5xKhR+1dNIjXAWYgE+l1Ak45WTwM+3f70jBbUoU76DGisAVmsGwooooAKKKKACiiigAooooAKKKKACiiigAooooA+eLd9rm4m60nb6TJa4QSTOfeIUTOO2aslp/wavcuhbTIGVIP824wEL9BtzJxTXpujsdO0z3iY2q7lZ3EKHIHaY9QE9pqm6W8/UOrBr1wXNPYG/wDhybawJCluJJGT3IIHFe5Kpidksjxo097PQPDi7NHbgQWG4qSQPXmTIk49+OKrXiXxNbNq+bbyDChgxHqMDGMhZ+XeuvjLxMy23KQOwyDI7kjE4HH615z4e6Zc1twW5YgMcmAobAAx8z8+wiinSs8UtWcclNZaL7lw8E9MOs9S7VYJBeOQWMHI5gbY7ic4Nej9C6Gtp7l0u9y64CszgYC52r6R6ZP7Vt0XQfhLFqzYtSAPUCwkMRPPDCcTTHTo8FnEOTwGJEA4j2kfvU20V5TvbQfSpRi72zPNf7R/Dj2mXUWf5W4SDxbYkY9gjQBPY44iKjq7Hnb2tC3tSPSkg7tvqYqfyEyPcV7lqSS4RtpUiCJEMTyCp57fqeao/X/AjI/4rpwUlZmy2QfcIZj3G1uOxHFbpV8sMwlTzvEoHT5clGGwxJfbuxPt8p/SvRvAN0C6oVdpnbzwGLMdo7ydxn/mFebavqp88k2vKuBiCbbQCcGGmCjYPI3VbvDniO351kNh7bGGjBlvVntJx7CTgU2axQaRlOzTZ7TptSlwbkYMJIkGRIMEfrXWk/QvLQOLYhGYuIiAW5GO8/404rxpxs7HpwldXCiiismgooooApfU/DmpRh5F0tbLkkN8SArtA3GZtgwcAMM/ETNTul6K5tHm7d3Je1vjceRJ5X7Dk4FWainfGlawn4Mb3EfTtMwZhubYGIghhMAZE52zNTtJYcPubaBtgxMkzI+wH+NTqKw5tm4wSCio97W21+JwPvUS512yO5rihJ6I5KrCOrQzoqq6jxUSJtpIPeTIxwQRggyD8xUa31u7kt8R+ZgfICKctmm1cnlttJOxc6K8+12s1C7XLuqE5Jcws+610vafWbVuWrhdIn0MSW7CCTz88zGa3/l4yRhbbfSDL7RXm/Rv7RhadLGuBXcdq3QDE+zcwfv9q9GtOGAImDnIj9qTVpSpu0iqlVjUjeJtRRRShoUUUUAFFFQtX1S1b5YT7SK6k3oclJRV2Ta0e6owWA+pqqdR8Veryrcl4naokx3PaPuRSC5rdTcJZRA4zvY47nbgfTmqYbLJ5yyJZ7XFdnMXanoK37t29fLW0Nry9pEMAx9cgzKiDsDSC5doIEnZ+l7dP5Gms/hdMCGYz/FcjIJJkzj7cyIiu+k63bfVXGc+gDdbRhLPcMCQADJVYUAcT7g12L3dWCJ2EkgW5gk/LvtwZLdx2GK9JRaleS/R5s6l44YvlxKjrumvcvC1ZD3GdWmZZwhnMFjJGMwoq5+BfD9zTbFdUaBg7BKrBGWBxc3RI+tLtH0xLQv3nK2rgVUVy8zMfEi+xM8ggrMVY+i3bi222H4yBZLJl1CE7jCjkg/FMD613aajcLR006YbPFJpvx6RO/Ffh22O25WIK7VA2jgiB+tS9br0thnYwEOcEk4LELHJilyW7l0G4fLLglWQrO3aZEDkvjv7jOMz+n2UMnyNkNI3DvGWAOQe094qCSis3rvLIOTyWm4Vt0e47tLOEb1CCAQxIZTHMqSe/wCWIOKeaKx5dtEkttAEmATHvFbC6ME5kgAiTMxnHFdSKXOpKSsxtOnGOaK/4i8IabWHe67LnHmJhvlPZh9f1qh9U/s/1Nn1qg1KKQ0W2ZXkcEWyfi/6W4xBr1FtMpubzuOI+L0Jt/5ZwT7/ACqS5CgtwBk9/r+1MhXlDJZrgclTUs2eD9S8S661qLdyx/AKqA9p4WSDyQ0SSDkD2wKuOn/tN1SMoa3auLjJDWuf+YmAftV4a7pNSsN5d1SAfUOxwIYjv2zVf1/9n9lj/DuMo/uNMCewZCrD7k1SqtCWVSNvHq4jDUjb4bv4DTpH9oekvYbdab2bM88Ffoewpje8W6VfiZgO7bcD/P8AaqBc8EG0DFlTzJF64Af/ANieaS6rwu8kjzQJyu/cM/TbPtWVslCWaf3B7XVjk/Q9h/8AEml27/N9P/S3+EVi94m0aglr6CPc14xb6PtDBvi7eZvx9vMIauR6EjEC8VOZmLS8f9IE/Qk0f4IcWH+993k/yewt430O0st4OBzsBb/LmoN3x2pG61pr7JHxFVUckRBYHtVG0OjtKItuqoZ+B2En7OBPvHtU/p2hsBdz7GxgttbMZhiJA+9c/wAlOPeYe3TeSGWu/tA1B/k6dQOzM4k+4VRJY9sVHudc1d0TdBtjHpNzn7Ku79xW9rVIoMMASIEFSDHsIMcRkmuNzrF1fSuoPEwQCoiJ9W2B9OeaZGjFaRFS2ly1fv8AgkWdLbuEgWrRbJ7EmQOd0T9a3tdPA9ASPaACGPeADz/tmk1nxW+6HuWwQOTbSY55zUx/Fowbl61HAnbHuRjtj2rbp1FohWKL1b8sh7oujAk7BsECSe0TAjgd+9SW6YoIdTccjErgfOOx/wBqrVvxbYML59lQTiGAH6SBTBuuW3Gw6hLk/lFxTP8A2g5FJcKlx16cVfDz6/BM1F9R6roF0g/Cv5eAcRB9+fekGk150t649na1pseUswpkkvBE2y24qcf3alXtRZTLkD6gAfuajPr9PdUsroVBIkXBhgMxDAAxTY01azWRN/ol2llyu/MPE1nR9StgyEvgSEgh90SULDDA/OYIBrn0fr95UNlb9ybJYKrDLW1BAMscFT6dpYzAzXJ9En80AR/eGRntIP8AnQbFtRG5AARzESeOe+f3xW1RglbU69slJ8PNFl03i/UDD21YiMKwODJkkE47T9J5pl0/xrYuTuVkIH1Hzjg4OOO1UhenyGIE9zBOPqAZqOumLAeWGQg8nIgY2kbhyfcE0uWy0pFENrqLf5no97xbYE7ZYjtil2p8aBVMRuzAwcDvz+1U2yiAzcZZWZBZVUfVdxk/PNdrY06kubluWPLOWb3EckCsrZKa3XNvbKj3kjU+Mrl25sQXGUmN204/7RECo6ag3J3i6AJJVQU+nqwwxzhjPBre31GxJBZiBkkW2VT+uJqDr+vjaV0+kfvDOoCewI2nPvVEaW6MbCXUvm2N7Gu2KqWkA3fl27QPeF+Nz8+9cHFwk77jA9gHFsAdgF/zNQukpq7lss1ssxPwj0oPrsALSRxMRya7XvCd12Ls5tls7VCAfXAMn5kzRhjF5tIMTeg58P8Age0uy5dZbkBSuwYOMkk5I49IjvPMVO11wW2V7MLbuMJ2KEZ1VSdquRmSJ7YkgiCakp1VDYe1P8RLR9KkEY9III+ce3IPBmteu6y2tgQiXBIADQyoQCVLL9oipMVSU/nz3FGGnGHy5byna7X3G3lvg3rcJPqD2yYKgklbbkAGScqwPIkuvB+oZNKgvOYV2t2nj1MTkgJkMvOfl+i67057qlrit5d64pf4QiglV+E5QrkjJ4ExTbWWPJQ6cQbQAcNdEKQW33M/3xlpA5PaqauFpQXXXoT05SV5dd3XEd9Iv23hkdSSnCzByGJyPdhjtNdd153QMVTadzqpLbl7QSAZmJ9vnOOXRtQz2kurbKhwP4ZAXaAYDZyAVghf86xZ6f5V1HWQDuBiT8QEBp44Bn/livPdrsvWKyGxMSSawjGcj7jj/wC/tWLttWEMMf6ZH3BFapaCARhVER2AHt7RHek5WHZ3OOh6clpdqiRAXOZAnn3OTnvXPXaa5sBtkqQ5YqCfWIIABkRkho4xFb2bu/cbV0MZHJVgB7DbwD7malae2QM5Y5JExJ9gSYHyrbbTu9TKSkrLQ0S224NuIUgShA5jmex4nnj612ismgClt3NpWNCsyCBt/WfeRFarYUHAA/b9q6FsxB457fT3rIouFkLuodJtXRBG1h3WJ++CP1FLl8Mhs3GBOIgYGIMznPtVjNcruqRSFZgCQSAT2HJ+QEjPFNjVmlZMXOhTbvJFXfwiAPQLYY84J7zicD9KT6rwftMOQ08KCqR+mBmvRZquda6WUuNqrbncxQFWJKxhBA7ZM47k5E1RR2mbdmyets8YxvFFPPgwBYTTPcMyR5gH3JLCePetR4but6fwrcH0lgWx82ukEfen1rS6q+73V/KwVclAylFYlTMYYkfr3EVEsaTW2NSbrhQgUlRv3elcNI+Ip6txJPJB+VVqq+Kvz/JI4t7nbj3eXuKf/CN8kbbGz/quID/8v2qcng6+VO63adu264SPv6B/jTrotrWqbjXfVcZtwKC1tAgQo9ZJGO8VYrGqYhQyevAYKQds954jvA/elVNqqR0afh/RtPZ4S1uin2vA525tacNHbcfsJ/2FdrPgqfTcvKsyQltduBH/ADSYJ/erPf6vbVd4DMvuFMcxkmIzUs3AeM5juYg5GKQ9qrrUctmot8eZTbn9ntk48y5PuXuR9gGFZteAcEHUvB7ZYD2gM0frVpv69VMFX/KN20kerj9/86hazZcYOupZQyqAqmAZypBxlpA9uPnXY7RXesvtcJUKK3X5iBvAltSCGSexKKrYPYpEzM1u/g7Q+oNu8zAJMyx+QJz/ALijqWivujC1clkYRcuOfSw4kARzHwggkYFLNcDdvFnvTAssoLrbDnaGYqT6hbBExM+rtBmiMqkvrESwR+n7jHRaK3Ydxp0vfDDbbZIJkja24lTice0Hgio2h05v6jy9rBQhLMyhGUkgAcTPy7VYeldZGo8y2yG0yjI3LuAmJ+h7MBHPHfn1fqRgW9Pc9QAO4AXMFW24yWnBkAj3I5pfxJ4mms+Jp0qdk75cBNa0Nq+jNaeFU7W8xDMkAzG7M7hg959qgavp2ndkSxY2NMsXAA2Rg+owoYlfhk/I5p1//i/iLovh4s3VU3LYABDBWlSPymWk95Ed5G3XemYFu1btK7HarAZ2lTIMgz3PtxJHIZGtaVr/AK8eJmVGyul+/DgVHS6uzZvXbbEb0faGRZA2kq0qBOTEAZwcnszN9tSfwdu6qObZL3Dbk7dwEqRCi4Qwwar/AIi83TLadramYDMZhjBALDuJEzPYHvmR4p1P4e1p2ZpLuFmCEKvkkYyhAyORMVVOKdmnnxEQxYrWPSNDZCWktAthVXc3xEhYkjs0CTiqx1jxyNK4sm0bkKpnegI7QwMerGYEZrs3V2sWh6zdvFwCu3DEt8KkiWwQoO7EZiDTfU3UR2CWNxJliAo9R95yTEZ+leeoWfzK9++xbjusnb7i3oeuV7f8HTSuxt1xvLnjchmfUJ9PHIHYGIGu1SC5YayWUh1LtKkFRIAJzu9R7TxWnRNXb09wkW7txfLCbVtFRjcswCQZBiCB2p1b8NJc9Vtrip2tMNoj1DaLkEgeon9KfJxpybloyZKVSKUdUQ+k+fcuhmO4B7m7c2X3sRbOzvaUSYgAmI+E1dblkOpW4isDypAI/fmkXhTqDsz2GtFRaVCH2wCX3bkMADesZj3/AFsRqHaJtzta1i/Z4JQve9zmtuAPl2rZyMT74oJNbCkDzWf6/riomsvIwuWSWB2ZOxohhAgkbWPyBqZI4Fa30UrDAEcmeMZrsWkzkldC7pfTrdm3tkkuxdmIhmY4H0gQoHYCmgNL+ldRW8GKq20EQx4aQGwe8Tn2OO1MBXal8XzanKdrZaGZrV0DCDx9x8+RW1BFYNmCYrNFcMhzNwbW+FSACDgYPf8A3oSBs7GZGcdxH6Z7Ul69oA2+8uoNllt7Lhww2CW45Vs8g031KsUYIdrFSA0AwYwYPMe1aaezAO6GY/EYAn2kd4GM+1bhLD8yMTipLCxH4YvBLjaNGO2zbUgHJhsSW7NuVzE8MsARTW7q0U3FYm5tDOygA7Vidsd8dv8AapdmwiTtVVnmABP1jmq1qOnMA7tqnm3uc7Bt5LcmTJwR/tTVhqSbeX5Eyx04JJXH+jv22ti5agoVkEd4Hz44jPEUr6hdN3TXLj2UJRWZAWJXiGkiMDII7wa36J5a2GCncoJ3KyqCCcldq4JMyIGZHvVf65Yf8HrLq+aEHqAYFZTejOAhjCqpAgDk85Nbp01j5rMzOo3Bd6eRvoeuKxZla4SACCtkopAgHbCktHsT2qf4VuI9x7tsbkEguV2ncTuK7AYngsdozHOYpnh/VuT5zO62wu0W0tn4Rn4o2g88+/arJ4O1FpEcIx3Xbu4zuGGO2RjJGMwBH0MV16KjGWHu63EdCrimsTGvXdR5d60V8kK+SXR2aVIM45MEATBn3qVhHFq0+dwZwQDCkgGDAxgjuZIrn1TqVxbq2rene4CobepgZJEBuJAEnI5FHSumFBcuXcu77icNtAzCwMCdx+471H9Cv/Sz63b+f0x1briKhCDzGjiCe0j0xndwDxMTyKk6vVN5IZcllG3apbMTIPYHtz25pBc6KULtaY+mRF7aC4G5oVdoGWg7jzHzNNekdZtsiW2BV52bAsRtEzAwo2wY7AjFalTiknDOxmNSTbU8rle691bUWka2TuN3aEEB2hoBmABuhSYP94expVodfp9Pttqitj1XGY72ZpALEnc25h+USMAQDVm8YaZB5TqIui5vV4AjYrGHjJTt9Ss/OjazpRvLsXdIIdnJAkbgcSQGAMADOfvVtDBKne1vsSVsUZ4b3+531/mJs1LXQrCWCrsIK8bXJ/mSMR8qcdN0Q1CLeuah1RW3OFJDF7celcSEHaDO2PnHDpvhe1Nm3rGvXN5LqGACiN07nk/EAohSD6vnh31Tops291m0GG8u1lASXYwggkGTBJJbiJ95KlWLtFPPiap0pJN8Nw10vUkHlqCGDmCRG5bhEww788xjE8zWpsfzPw12bhIDb2Lqsbsbcxk+2QIkYjl0ZAiFggt5K7YKk8bYPKSI5557zUbxB5u21+Hld5O9EZAzArO7HqciD8J7yeKjwrHZFN3guyH4yZbunfT3Nu7YIOAQ42kx2XlcT8u4J846/Zu3zpbTOMK4GBwiFj3gk4HPJq8JaZyEuO6PtI8x0ZlkspFsz+c7JJEiBB7GlvVOjG5rE8q8j3QwuW4XcAFKzuBY4Cv9KupNQjh5ksnJzUjGr6x/Es3NPccKi3C9y4D5exQI3bRzKQBE5c1bvx2ncK1xrZJEgo8qVk7SCSO3y5mqb1vw+pdreo1FsW53O2VXcWVUTy5MDDnccA/cU5bw1btwjhbhAAlrdxo+Q2EACZMROe/JXPA7WZtJpFo6T1S1dFxdoVUjcwIVYM5JxGADHz+tTOm6u2zRau7kyoXYQvoGQrwN0Y9xj3mvOunqGa5Zuq4VWJcJ+VXabW4xMHaW+RJxMGrfodPeVyUdWOPTBAQNtUkYAXCgxJmPrSK1CMb2fXXgMpV5Oya668R/r9RaUAXXVfUI3NGe3fmttPrLbsyK0lTBEe3Me8HB9qquotP+G8koR5dxdy2ZJMQwUsR8Rwd/M9qtNi3ui46BXj5Ss5Kz3qWdNRWpTCo5PQ3TUKWKg5XnB/rtXUGtXNBxmlDQVhMd+eP8/vWzGtQfY1ptkgmMcQT3kHHegLmyggjjbHaefl8q3Fc1ftBGe/fjP0zFdBQzqMXHgExPyxn5VspwDx8j2+VFYJBxyeY7/L/CuHTYmOa5IyPDAq4GQRB+4NUn8Pe1TP5blQ6XN9m63w+Y7Ah9oIciCm0xtHBINW/p+gFqTJLEKGJgfDMQAAAMn+hTp0lBZvMVCo5vTLiTK5+Qu7fHqiJ+VdKQdT6fqXe6EdVW4AFckzaXaoYBOC0hmDT+YcRnEI3dr2NzdlpcZ9Q1jW4IQtIPAYkkRCiAYJk5OMVEfRDUSTeby2kBQI5UqQd0zAJjA+9M2BCgDPAMmMcE/M1szhRJIAAyaFKyy1OON3noVjR6C8+pPm23CC3tZpXazLKqYMg7lZuBjvFTvEF27asrbsWt6kbGLS4RQsbmHxP+/wA6nanVCbe24BuyMbgy+wPbnnNIuteIWV/KVX23ABauW4O4kZg5iD6Yx9aojjqTTtpuJp4KUGr8/EovVheQOiFVWGu7SQpIIyAnAkpgDjI+rjwrqj5dtNpEswSWg/8AMCwPM9hHz5rTVXBfL+ehOoRra/nlbQaX3R6AxBIB9voK6dW0N3VWESyWsqjAbigI2gT6VA+I8kkiSCccV6UpXjhkufL7nnRjnk+u8eW9HfuX2UXBbKqcklng7gGURB2zHY8TznTrPiD8I3kmS7EMIjIOIWSdi+kkkkxPzqN0zoNybSpcdCh3PdX0u4H5NkbVVp7/AOpGPECNqf8A8mwnptgoZP8AMKtAAAO0qpLCeZmMcypRlUSea8vDzKM40m1qQ+oXt5towDXbrQYBAG4AKA7AC4cjMnj2rppFuWmFjyw94AzcTauwIoDcAly7YG4AkN3Amme1rRW0Las1nbtdnPp9KhmA43QwEe7DsawzoNv4i4fMLghkz5YIlROQ27bO5u5A9hW3PKyWXXDcZVOzbbz6+5nxFff8Pve3FtlBcy5uLEECAM8QTwSRzSHR9FvXtm8iU2kHaLqSVXkgyZ+RAG2fVNWbq+lGryslUZQNrKAZIYlpyNogwR3xUTpeuZITT2FKsXuKqswOwYFxnJ9RfmPmPeazTm40/l19Bk4JzvLT1F+l8LME8i7fuS7HaFUuLaKwZQs/y1wQZmQB9p/43X2gWdCVBCtcfadvqI3hEPqGQzH0gACF5I6WNNfZm1EXUZSYUhQLilwdu0nnBALcA47Vy8S9fvWi6IHF4bTaQLIuDaCYPB9UqZiAJ+dcvKcsOT9uuZpWjHFmhLrfPuNbLGVNwFjaLJvtiQAF7W8FdwJJAnOKnWFe2VY52JuS16g5AYyCx4JhcGPzDuRTXbqjbC2v4bMu7c7q4BYAhA20yFjnvMzUDT9Ju2rY33bYYs7SxIO0kvlhIbJJ+QNbVRNWdvAXKElmiHrdX+IZzaub9otXbZUiRvlLiBWiCAfhIyY4Irj4OsW3i8bu1t8MpJNwhTsTcxkqrMkwOdoBPIrfTaC+mmtWm3G4GvOLiKwALNccAHsAOxnsAMg126NoxbQXNy25Yqu3k2pUgwoJLEpILE8zwYrv0NLrrUHlO7NPFWk07sjFEvbmVoUWySNwVmPBbbIg+5z7GwdH1iXLc7mEMy+ospwfZjJGfi780n1mht6aXUs7szuCwMA3mBZiYCqABAXn1MTJqJrtPbV2F+zuIwptJbZSgwpljMmJjtxWMKnFI05uDbJ/VunW1uLLLxDmyGDSpEgr6gSY7wBEdxNlcN+HQaOADtgnsvcw3xHA5PzzwePX9FcIVdOFG5j5gysrgtDAYcwOSJ98AUz6dYKWraEAFUVYBkCABAPfipalW8IvryKadK0pI3sqRyMkCYAALdzXSayawam1KdDlYdmncpWDjIMjGa2vAH0yAT7wcfTvW5rVxxmIP9D6Ubzm45jkwxBIgA8CPYV0PcfLms7qwortwsCCt6wKzWTqCl3WHCr/ACnuM8L/AAyqvjIMswwD/UUxrVrSkgkAkTBjInmD2rUXZ3OSV0Qun6pGcqE2uVkkFW3AGMuOSJ75zUu/cjbDKM53dx3jPNbGBJA75gCT865X7CvErMHBBgj3yCCPYgV26bucSaVjhc6pBzbfaOTBxkKJnEGZ54EmKgJ1XbqRado3qzrJgFWK7Ad0BWADDaOckxU7QG7O17aqoAiGmCIwIGV5j7TzAL9/+MENs5XD7Sw+8YGff/DNMVk2rbuItuTV77+ArvdX1O7fbTdaA4CyzMGhgWB2qYwOwMyfaJ1PW3LypeVY8lkYJ2c3FZHWDybe4NuiOcYp11bRXXVUt7NseqZX1AqVYQDwQTH0zWOoJYtKguISANoPqIyVWGM5BJBg8wfamQlDJpZ9eoqcZ5pvLv8AbwEvRensdPF0srw+xzuBXJYiJBiIGPbHwg0ov9QvJbW3cZAqsNlpZH5htBuTu79oxzOTVg1fUPOHwkWlZIccl3O0LsOHX1Z3QB+hpavR7ToNzm6QzBRcZRjacx+T3iZgSMgVTCWbc+OnAmnF5RhwtfihXotSo1Fy+6KSVH8PcwAHfayg5IAkHBkfKrFq9XdDr+Fsk29oaExufgqzgwpA9zHJzS/qHRtGpHruWiQYdvWjgxAgjOdsbc+9OOj6e3pdOrtdDKy+pwfQTGCO8RgRnn7FWcGlJLus79e4Uqc7uMmrcVYWX+qXlZwbrhd90LA3NJkLmMqIkKB7EnMCt6PT3HCwSnlm4QXcrbAWGJHdiJJIGYjFWB9Xpkuqr2nui2YG42yoIHxAQGKjgFsGRzW/VOnesXUJGn2ki2AHZnYtKhTEA5jJ7juIZCahla194uUZSzbvbcRk05uqzrdl2IttysNAYLGQQVZckiCF4jDnorNcZhcsFdojddXJYnKgzBIImVEGffJjdN0TlLdx3Nu0n5GwWYH+YSCMke5PfJFNdPrl2+tQoBYIBll7DickSZB7gc0irNtNLP2H0oJNN5e5JfTotsWgNitKADPxA5P75NLtb0a3atO9lXLqhA9TFjgjkyS0EwDjPbmldm7qDcDLYa6guBldmCsZ5ncYAWT8I+XNWREdrnmbiEBIVRjcIIJb5TkcHApUk6b17/1/R0Wqi7Pd+/4V7pXUryLF8+VbYWxbfaZ33G2ARnam5lgmCZPAFPLXTLYZrjeq4y7WcxJEKCAPyg7FMD2FReq7XHmeTcZrZKrg/FiGgx9mOAZz3qTq1JKIqMRMMwIgCCDJOY445om8TusrhBYVbUzYuMu5fKKpb+CCp3ASICjPEH7+4pT1jU3n2oirtueXBvICFJYSGWZZ+0AQDzETTlt8ALC7WAk+rcowcTIPbJOaXhrl6yHTdu8wlS48sqASsY5GPuD3GK5DW52WlhX1UXjeEELAc72DlQmCM/3hjnM/c0nXqZZ0si4LdoshL3ZDQx4gESxbE7oE8QKZdb6Ff1ZUXLotKfS4XcCwKgEqAeCCYBJiciZFKvCnTmTX3RdXzHt27a7ixfYsN6fUZYttaOYjPM1ZGUVDvSJXBuRdOoarTWU3XSQgG0j1MoEgyVEr85Oa5dOvaXaTY8p1J3MwbliAckySY29646nw8l6+Lt21bdNoIDggqew2iATEZaSIEVF/HNaJtg6fTQR6D6t2B69wGZ4znGalUU1ZPPrmPu1my6UD+v3ooqItCsNWKKEBmsP/AF+lFFdA1s8D6f6VvRRQzi0MVmiig6B7ULRRXANT8R+g/wATWRyf696xRXTh0oFFFcNHK58S/f8Awrl1P+S//SaKK3HVGJ9l9bhH4h/4XUf+Zb/9Vqqto+39flt1mivT2b/m/H2R5e1dteHux/4v40P/AJjf+xcpPp/+FsfRf/boorlH/mvH8m9o7fL8D3xp8dj6/wDztVZfzH7f4miioqn/AChz9SuH/SfL0K/rP+GH/X/rT0fF9qKKKmnNnKWvkbnvUbW/y3+hoopcdUOnoytaf+Zb+lr/ANw1ZbXw/r/iazRVG0aol2fRg3P9e9D/AOlZopA8U9a4tf8AnWf/AF1D1f8AOs/Uf/zooqmnu5k9TeONd/L/AO9f/UK8S/tL/wCPufb/ABNFFd2bf1wGPV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8" descr="data:image/jpeg;base64,/9j/4AAQSkZJRgABAQAAAQABAAD/2wCEAAkGBxITEhUSEhMWFhUXGBkaGRgXGRgaGxsdGhsZGRsbHRgfHyogGBslIBkdITIiJSkrLi4uHR8zODMtNyotLisBCgoKDg0OGxAQGzUlICYrMCsyLTIrLy0vLS0vLS0vLSsrKy8vLS0vKy0vLy0tLy8tLS0wLS0tLS0vLS0tLzAtLf/AABEIALEBHAMBIgACEQEDEQH/xAAcAAACAgMBAQAAAAAAAAAAAAAABQQGAQIDBwj/xABBEAACAQMDAgQEBAMGBAYDAQABAhEAAyEEEjEFQQYTIlEyYXGBFEKRoSMz8AdSscHR4TRicoIWc7KzwvEkksMV/8QAGQEAAwEBAQAAAAAAAAAAAAAAAAMEAgEF/8QALxEAAgECAwUGBwEBAAAAAAAAAAECAxESITEEQVGB8DJhcZGxwRMiQqHR4fEUM//aAAwDAQACEQMRAD8A9xooooAKKKKACiisE0AZrS5cA5n7An9hXn/jn+0ZdI6JbTzAcsQ6qQOIggnOfbikei8ZNrWFm3aKM/AmT9SVBOBmcfOKohs0pa5E89oS0zPT9R1QLwpJMxuKrP2J3foKWL4nDSFQ7hyACwH/AFNKhf1pf0vw8LEs1z1kQWjc0ewzCj67qZ27NpRAQvBkb8/txFawU13mcVR9ws6n1jUtiw7b/wC6FBA787CP3+9QtP1Lq9sFrii4T8KsqoPuyyT9Y+1NdVr724JsIU4hcz9Y7fM44pYtprg8s2WChtwLZAKmZHBQ4nFOjht2UJk5X7TLHofEdshRfizcKyQ+FmYgOYDH5CnYNVDX6pPLVjaOHVYRQSdzBQYIJAzmZxmpnS9T+HLW2bdawUA/J7qP+T2HbjiInnSTzj5D4VWspeZY6K5afUK4lTI/rt2rrU5Te4UUUUAFFFFABRRRQAUUUUAFFFFABRRRQAUUUUAFFFFABRRRQAUUUUAFFFFABRRRQBrccAEngCaqmo8vXM6XxNm38S7iFJwQD/eIqP4t8YhQ1jSKL13a26D6VgcFh3/0+dec6Dq951CMgS2TAFuf4reynErJyRz7xk3UKDtd5PcRVqyvZZreXmyNCLvkaLRW2Y4L7AEx+7x9gPep2t1On0gO5wtxgN7heFnCKPyAnv8AvMRF6KiaVDcdwLjLLkDCL2UGIn6VE13iSxZR28u3uZtwDN6mJGGcx6TB4yYI4rbjd2V2vUwpZXevoO9N1S3ctrcXeAZ2gjJA7j5fPioOr640+XbTc7GFE4B77mGAPkJJ9qr+htanXXCLpNu0IkKArGeBBO4DEy1Mb2iXTbhZBe5EKAwkcndcuGFtrnAxj58d+HFOz1OY5PNaDjSaG8Iu3GJuAEbFYhI947n6mu9p2z5m0EE7eD2OY7854jNeZ2bV68Xtm+90QZA3hGdjAMzNwCTkgAcxAmr30foF2zYC3mCjHGAOB6jHc9vnXJwS1Z2Mm9ENHBG0DiOBA+Q5PEf4VC6iwKbZMgbtwJkEHOcQQGBjMz7Uz8u2qKQd2MSD3JJnvE+9QOqXAE9ahkLKGXcIKnB+8t3rEXmaksiPoNU8yrGJEFO67cEgiBz8xIBHysGg6sTlmBURJMT9ccj3xiq70pbYJso021XaqkGRtIHfPdZH+tdNOGDQzcH0zzBBx8/r2+4rs4KRyE5R0LsjggEcGtqrPTNU1hhbdt1s8cyPVmZPAJUY4zNWao5wwsshPEgooorBsKKKKACiiigAooooAKKKKACiiigAooooAKKKKACiiigAooooAKReJdcoQpvgfngxiCdpPae+ePrWPEPiAWQUTL7SSYkIAMsR+31Iqh9CB1js1+XRSNpOQS0seMT7mOcYAAqyhQbWOWiI6+0LsR1FPm3b9uLaLp7CEuZObr8hm7lZ4HGK7qPXvN0tcIGz0Dac9xPpA9h+lKrmp33GBJ+MYbj0ziOw+Ue1Tbusa2ty7PxJHYA5H5eYx9816TjbQgvc26+5dUSHa4SWCJPHAn2UGf6zTbwl4VgLqNVBuD4VLCLYEndiZfvzj61X+guLQbU3GLBhMKSzPPbaOw5lo/atuveITqFNnatq0rGZaS/YCFnE55P2FKkm8kMg0ndlvseKtIpa1aL+kM3pUEtGZB4JaZzVbu3Lvn2yQpu3j/BtudyWUJ+K5JgsYn3aKS2On+VaN4K7s+4IqBjtVAhe4wH5F3DnvHFW3xjpn1Gu0+h08G1CXCpXCyWLFpE4UYBiBAHOeRjGMvO/I225IvXTen2dOlzUXVRTl7jlYgKoH2ELMD3pc2oOoum8xY2UI8lDKqfTl2BE7pLATwIwDNVrSNd1+pu3NRccaazdZbdn4VJQxLR8WRPfOBgVcOm2/wAQ/pMWbLbSu0/xG2zhj+VZHHJkdsxyWHOWvoUp4vljp6nZdOzbSBznP3NcPEVmNPcmMBeeBLDP6T+lWVVAEAQBSrxMk6e6IktbYDBImJE/LmlQneSGzhaLKQpddddtqILrdZWkEA8Ljn4lH6VZNHb3QGRSR617ldwzHtzH0qFZCPda+hBMKgnEQHaQDkYIkfX2qb00s1hDuDOLe1iAQCyyre3cRFUTeRNBK5peUF1kkIN0jkH0+5zxP71YdBfDCPYAj/pb4T/l9qRtaCoFHaFEZOTtinehthFQf3V2/YRFIq2aHUrpkyitLV1WEqwYe4IIxg5Fb1OUhRRRQAUUUUAFFFFABRRRQAUUUUAFFFFABRRRQAUUUUAFJPEXWvKGy2N11sKPn9e3uT2FSOt9YSwsfFcbCIOSf8hVZ0Gge6We4x3NywE452rI49z3qmjSXbloSV6r7ENfT9iTyXvpdQXJjd51zgXHAJCA9ra8fryZrToWtY32sW0ZLRt+lSBIJPxexAk54ParLZ6ctqRb9I3SQSSGH5iRPPzqJrb9hLqsh2sUO7Z/dUHadvcDt2q34ildJEfw8ObPPtd0Z7N1rJGB3EyQxwZ/rOK3Fgki1eON67j7yJH7f4mrbq7D3dOt0HbdXIdgDu7H7Hk0i1OsawGugKyk7MQY++SDz9MxVCk5LvFSOXTNKzWbyopLtd2M7ltu3a2AFPoUBiJEAg813teCfO2b7ipbgA3oUKXZyuxQTJkkCW5MAUuTqD2wFWSHM7ZjdxKnMgEd/wBKtGl8ZacRp9Tp1Nu1at3LjQD/ABW8t0Cr7Tmc+qJjkrqKa7I6lhfaJHWdNb0Or0hZ3XTWbLl4khyT5cFRyxLLz86rnQuvp+JvXZf8VeZksoqyq+btAZmnhR+X5Uazrd3qNw2ioFokGSf5QUs3/c0TzyZ7RHHwr4fvpqjdQI8IPLJaVDXSVSffassQOxrihhh82tjbd5ZaHo3RugpbRbSmQoA/3Jq1WLQVQqiAKi9H6eLFsJJZiSzueWY5Y/6DsAB2qbXlVJuT1L6cFFBSnreoJizbYBmknMELHv25ppcaASBNVLR6Z95dmO9yZHO3IiRMkQPoD29tUorV7jNaT7K3m1jpYBe220LIKwfW0qAzfIRKiSeKc29OqBVUAKBED5zP6n/OuVnSbSGkkAQZyT7H5111N2BOYEExnH9RWpScjMYqIr0bBru0GQJJ+TA7T+8/fdUfqRvXbyKwNuzacsQJLXgARjb8I3MMHkSTGKZ9MVfiEAZacRDEsc/et+iKLjvqIYBiNoaRA2gA7T8JMSft7Vpys2+BlRurcRjoLUAsRtLncV9sAAfWAJqTRRUzdylKyCiiiuHQooooAKKKKACiiigAooooAKKKKACiiigAooooA8r6Y1y6Tqb8kv8ACPlyAB/dn3iTz7U2bqSWLW7dBI3EsYJbPp29vfiomq1f8YWLQnA3NJ9IH/12+X2qzdK/E6llUqURtp2scxzBP6T7wOK9rCp65L2PETcdBjruoarWk27D+Va/O7CJ5PE/tXfp3Sbtu61y/c3FnCtcKn0hdwgEgAyfSPqKn9Ef8TeBQRYsQD2Bug5EcFRAiPYHgglt1AA3fUJXaQNwLKPcKo7n3PsAJrDqWeFLcMwO15FK6p1fzNOygxbtXNo25nAaB8/VFJuoayUBIOwlTkeniOe5Pz+dRupPcuXAgVETdtCY25kMwA5jbP0+optqulF0GnVDv2l9o7IoEufqcwc4+Yq1JRRNvQv6TcZrreXlRbGT2LOAqsT+WJwewzXXrPiJVOrtooYObWxlhl2psBLDhydiATxLfSkLaC4GVSMntMSAdoEfYmnXWbVpOm2CthbbtcZHuqVJcKThvUXX4VIxGO2JXLLN9b/YfFK+Qz6D1O0iDcAhLrdyOVdShUe5G8ke8+1W/wAAaa5cvG+fTaFtQqTgMGuD0gYgqQff9BXm2p1AuWQ21Q1sqpIJyqqBuzwwhTH1q+/2T2wLzkOWDae2QDxIdkb7yk/epto7DY+j21c9PoooryD0gpYei25BlpE5xJ3cyYz/ALCmdFdUmtDLinqV7U6HWW2HkNaupgbbrMjgAAH1hWDknOQOai6jVai0m65aUEnKgkgAx+eAuMn6CrXXLVAbGniM9+M0yNTPNGJU8smVnRGSqo42sclSAANuOZnt8qfdIkpLGTLAn3hiJ4H+FV/Q3I/iIpVQzQvcSSMjsGEH6/Pmba6r6toLKW3HyyJYRElSJ9OZ4702pFy0E05KOpYK0e4ByQPqaW2tXdEyUIyVncH5xKhR+1dNIjXAWYgE+l1Ak45WTwM+3f70jBbUoU76DGisAVmsGwooooAKKKKACiiigAooooAKKKKACiiigAooooA+eLd9rm4m60nb6TJa4QSTOfeIUTOO2aslp/wavcuhbTIGVIP824wEL9BtzJxTXpujsdO0z3iY2q7lZ3EKHIHaY9QE9pqm6W8/UOrBr1wXNPYG/wDhybawJCluJJGT3IIHFe5Kpidksjxo097PQPDi7NHbgQWG4qSQPXmTIk49+OKrXiXxNbNq+bbyDChgxHqMDGMhZ+XeuvjLxMy23KQOwyDI7kjE4HH615z4e6Zc1twW5YgMcmAobAAx8z8+wiinSs8UtWcclNZaL7lw8E9MOs9S7VYJBeOQWMHI5gbY7ic4Nej9C6Gtp7l0u9y64CszgYC52r6R6ZP7Vt0XQfhLFqzYtSAPUCwkMRPPDCcTTHTo8FnEOTwGJEA4j2kfvU20V5TvbQfSpRi72zPNf7R/Dj2mXUWf5W4SDxbYkY9gjQBPY44iKjq7Hnb2tC3tSPSkg7tvqYqfyEyPcV7lqSS4RtpUiCJEMTyCp57fqeao/X/AjI/4rpwUlZmy2QfcIZj3G1uOxHFbpV8sMwlTzvEoHT5clGGwxJfbuxPt8p/SvRvAN0C6oVdpnbzwGLMdo7ydxn/mFebavqp88k2vKuBiCbbQCcGGmCjYPI3VbvDniO351kNh7bGGjBlvVntJx7CTgU2axQaRlOzTZ7TptSlwbkYMJIkGRIMEfrXWk/QvLQOLYhGYuIiAW5GO8/404rxpxs7HpwldXCiiismgooooApfU/DmpRh5F0tbLkkN8SArtA3GZtgwcAMM/ETNTul6K5tHm7d3Je1vjceRJ5X7Dk4FWainfGlawn4Mb3EfTtMwZhubYGIghhMAZE52zNTtJYcPubaBtgxMkzI+wH+NTqKw5tm4wSCio97W21+JwPvUS512yO5rihJ6I5KrCOrQzoqq6jxUSJtpIPeTIxwQRggyD8xUa31u7kt8R+ZgfICKctmm1cnlttJOxc6K8+12s1C7XLuqE5Jcws+610vafWbVuWrhdIn0MSW7CCTz88zGa3/l4yRhbbfSDL7RXm/Rv7RhadLGuBXcdq3QDE+zcwfv9q9GtOGAImDnIj9qTVpSpu0iqlVjUjeJtRRRShoUUUUAFFFQtX1S1b5YT7SK6k3oclJRV2Ta0e6owWA+pqqdR8Veryrcl4naokx3PaPuRSC5rdTcJZRA4zvY47nbgfTmqYbLJ5yyJZ7XFdnMXanoK37t29fLW0Nry9pEMAx9cgzKiDsDSC5doIEnZ+l7dP5Gms/hdMCGYz/FcjIJJkzj7cyIiu+k63bfVXGc+gDdbRhLPcMCQADJVYUAcT7g12L3dWCJ2EkgW5gk/LvtwZLdx2GK9JRaleS/R5s6l44YvlxKjrumvcvC1ZD3GdWmZZwhnMFjJGMwoq5+BfD9zTbFdUaBg7BKrBGWBxc3RI+tLtH0xLQv3nK2rgVUVy8zMfEi+xM8ggrMVY+i3bi222H4yBZLJl1CE7jCjkg/FMD613aajcLR006YbPFJpvx6RO/Ffh22O25WIK7VA2jgiB+tS9br0thnYwEOcEk4LELHJilyW7l0G4fLLglWQrO3aZEDkvjv7jOMz+n2UMnyNkNI3DvGWAOQe094qCSis3rvLIOTyWm4Vt0e47tLOEb1CCAQxIZTHMqSe/wCWIOKeaKx5dtEkttAEmATHvFbC6ME5kgAiTMxnHFdSKXOpKSsxtOnGOaK/4i8IabWHe67LnHmJhvlPZh9f1qh9U/s/1Nn1qg1KKQ0W2ZXkcEWyfi/6W4xBr1FtMpubzuOI+L0Jt/5ZwT7/ACqS5CgtwBk9/r+1MhXlDJZrgclTUs2eD9S8S661qLdyx/AKqA9p4WSDyQ0SSDkD2wKuOn/tN1SMoa3auLjJDWuf+YmAftV4a7pNSsN5d1SAfUOxwIYjv2zVf1/9n9lj/DuMo/uNMCewZCrD7k1SqtCWVSNvHq4jDUjb4bv4DTpH9oekvYbdab2bM88Ffoewpje8W6VfiZgO7bcD/P8AaqBc8EG0DFlTzJF64Af/ANieaS6rwu8kjzQJyu/cM/TbPtWVslCWaf3B7XVjk/Q9h/8AEml27/N9P/S3+EVi94m0aglr6CPc14xb6PtDBvi7eZvx9vMIauR6EjEC8VOZmLS8f9IE/Qk0f4IcWH+993k/yewt430O0st4OBzsBb/LmoN3x2pG61pr7JHxFVUckRBYHtVG0OjtKItuqoZ+B2En7OBPvHtU/p2hsBdz7GxgttbMZhiJA+9c/wAlOPeYe3TeSGWu/tA1B/k6dQOzM4k+4VRJY9sVHudc1d0TdBtjHpNzn7Ku79xW9rVIoMMASIEFSDHsIMcRkmuNzrF1fSuoPEwQCoiJ9W2B9OeaZGjFaRFS2ly1fv8AgkWdLbuEgWrRbJ7EmQOd0T9a3tdPA9ASPaACGPeADz/tmk1nxW+6HuWwQOTbSY55zUx/Fowbl61HAnbHuRjtj2rbp1FohWKL1b8sh7oujAk7BsECSe0TAjgd+9SW6YoIdTccjErgfOOx/wBqrVvxbYML59lQTiGAH6SBTBuuW3Gw6hLk/lFxTP8A2g5FJcKlx16cVfDz6/BM1F9R6roF0g/Cv5eAcRB9+fekGk150t649na1pseUswpkkvBE2y24qcf3alXtRZTLkD6gAfuajPr9PdUsroVBIkXBhgMxDAAxTY01azWRN/ol2llyu/MPE1nR9StgyEvgSEgh90SULDDA/OYIBrn0fr95UNlb9ybJYKrDLW1BAMscFT6dpYzAzXJ9En80AR/eGRntIP8AnQbFtRG5AARzESeOe+f3xW1RglbU69slJ8PNFl03i/UDD21YiMKwODJkkE47T9J5pl0/xrYuTuVkIH1Hzjg4OOO1UhenyGIE9zBOPqAZqOumLAeWGQg8nIgY2kbhyfcE0uWy0pFENrqLf5no97xbYE7ZYjtil2p8aBVMRuzAwcDvz+1U2yiAzcZZWZBZVUfVdxk/PNdrY06kubluWPLOWb3EckCsrZKa3XNvbKj3kjU+Mrl25sQXGUmN204/7RECo6ag3J3i6AJJVQU+nqwwxzhjPBre31GxJBZiBkkW2VT+uJqDr+vjaV0+kfvDOoCewI2nPvVEaW6MbCXUvm2N7Gu2KqWkA3fl27QPeF+Nz8+9cHFwk77jA9gHFsAdgF/zNQukpq7lss1ssxPwj0oPrsALSRxMRya7XvCd12Ls5tls7VCAfXAMn5kzRhjF5tIMTeg58P8Age0uy5dZbkBSuwYOMkk5I49IjvPMVO11wW2V7MLbuMJ2KEZ1VSdquRmSJ7YkgiCakp1VDYe1P8RLR9KkEY9III+ce3IPBmteu6y2tgQiXBIADQyoQCVLL9oipMVSU/nz3FGGnGHy5byna7X3G3lvg3rcJPqD2yYKgklbbkAGScqwPIkuvB+oZNKgvOYV2t2nj1MTkgJkMvOfl+i67057qlrit5d64pf4QiglV+E5QrkjJ4ExTbWWPJQ6cQbQAcNdEKQW33M/3xlpA5PaqauFpQXXXoT05SV5dd3XEd9Iv23hkdSSnCzByGJyPdhjtNdd153QMVTadzqpLbl7QSAZmJ9vnOOXRtQz2kurbKhwP4ZAXaAYDZyAVghf86xZ6f5V1HWQDuBiT8QEBp44Bn/livPdrsvWKyGxMSSawjGcj7jj/wC/tWLttWEMMf6ZH3BFapaCARhVER2AHt7RHek5WHZ3OOh6clpdqiRAXOZAnn3OTnvXPXaa5sBtkqQ5YqCfWIIABkRkho4xFb2bu/cbV0MZHJVgB7DbwD7malae2QM5Y5JExJ9gSYHyrbbTu9TKSkrLQ0S224NuIUgShA5jmex4nnj612ismgClt3NpWNCsyCBt/WfeRFarYUHAA/b9q6FsxB457fT3rIouFkLuodJtXRBG1h3WJ++CP1FLl8Mhs3GBOIgYGIMznPtVjNcruqRSFZgCQSAT2HJ+QEjPFNjVmlZMXOhTbvJFXfwiAPQLYY84J7zicD9KT6rwftMOQ08KCqR+mBmvRZquda6WUuNqrbncxQFWJKxhBA7ZM47k5E1RR2mbdmyets8YxvFFPPgwBYTTPcMyR5gH3JLCePetR4but6fwrcH0lgWx82ukEfen1rS6q+73V/KwVclAylFYlTMYYkfr3EVEsaTW2NSbrhQgUlRv3elcNI+Ip6txJPJB+VVqq+Kvz/JI4t7nbj3eXuKf/CN8kbbGz/quID/8v2qcng6+VO63adu264SPv6B/jTrotrWqbjXfVcZtwKC1tAgQo9ZJGO8VYrGqYhQyevAYKQds954jvA/elVNqqR0afh/RtPZ4S1uin2vA525tacNHbcfsJ/2FdrPgqfTcvKsyQltduBH/ADSYJ/erPf6vbVd4DMvuFMcxkmIzUs3AeM5juYg5GKQ9qrrUctmot8eZTbn9ntk48y5PuXuR9gGFZteAcEHUvB7ZYD2gM0frVpv69VMFX/KN20kerj9/86hazZcYOupZQyqAqmAZypBxlpA9uPnXY7RXesvtcJUKK3X5iBvAltSCGSexKKrYPYpEzM1u/g7Q+oNu8zAJMyx+QJz/ALijqWivujC1clkYRcuOfSw4kARzHwggkYFLNcDdvFnvTAssoLrbDnaGYqT6hbBExM+rtBmiMqkvrESwR+n7jHRaK3Ydxp0vfDDbbZIJkja24lTice0Hgio2h05v6jy9rBQhLMyhGUkgAcTPy7VYeldZGo8y2yG0yjI3LuAmJ+h7MBHPHfn1fqRgW9Pc9QAO4AXMFW24yWnBkAj3I5pfxJ4mms+Jp0qdk75cBNa0Nq+jNaeFU7W8xDMkAzG7M7hg959qgavp2ndkSxY2NMsXAA2Rg+owoYlfhk/I5p1//i/iLovh4s3VU3LYABDBWlSPymWk95Ed5G3XemYFu1btK7HarAZ2lTIMgz3PtxJHIZGtaVr/AK8eJmVGyul+/DgVHS6uzZvXbbEb0faGRZA2kq0qBOTEAZwcnszN9tSfwdu6qObZL3Dbk7dwEqRCi4Qwwar/AIi83TLadramYDMZhjBALDuJEzPYHvmR4p1P4e1p2ZpLuFmCEKvkkYyhAyORMVVOKdmnnxEQxYrWPSNDZCWktAthVXc3xEhYkjs0CTiqx1jxyNK4sm0bkKpnegI7QwMerGYEZrs3V2sWh6zdvFwCu3DEt8KkiWwQoO7EZiDTfU3UR2CWNxJliAo9R95yTEZ+leeoWfzK9++xbjusnb7i3oeuV7f8HTSuxt1xvLnjchmfUJ9PHIHYGIGu1SC5YayWUh1LtKkFRIAJzu9R7TxWnRNXb09wkW7txfLCbVtFRjcswCQZBiCB2p1b8NJc9Vtrip2tMNoj1DaLkEgeon9KfJxpybloyZKVSKUdUQ+k+fcuhmO4B7m7c2X3sRbOzvaUSYgAmI+E1dblkOpW4isDypAI/fmkXhTqDsz2GtFRaVCH2wCX3bkMADesZj3/AFsRqHaJtzta1i/Z4JQve9zmtuAPl2rZyMT74oJNbCkDzWf6/riomsvIwuWSWB2ZOxohhAgkbWPyBqZI4Fa30UrDAEcmeMZrsWkzkldC7pfTrdm3tkkuxdmIhmY4H0gQoHYCmgNL+ldRW8GKq20EQx4aQGwe8Tn2OO1MBXal8XzanKdrZaGZrV0DCDx9x8+RW1BFYNmCYrNFcMhzNwbW+FSACDgYPf8A3oSBs7GZGcdxH6Z7Ul69oA2+8uoNllt7Lhww2CW45Vs8g031KsUYIdrFSA0AwYwYPMe1aaezAO6GY/EYAn2kd4GM+1bhLD8yMTipLCxH4YvBLjaNGO2zbUgHJhsSW7NuVzE8MsARTW7q0U3FYm5tDOygA7Vidsd8dv8AapdmwiTtVVnmABP1jmq1qOnMA7tqnm3uc7Bt5LcmTJwR/tTVhqSbeX5Eyx04JJXH+jv22ti5agoVkEd4Hz44jPEUr6hdN3TXLj2UJRWZAWJXiGkiMDII7wa36J5a2GCncoJ3KyqCCcldq4JMyIGZHvVf65Yf8HrLq+aEHqAYFZTejOAhjCqpAgDk85Nbp01j5rMzOo3Bd6eRvoeuKxZla4SACCtkopAgHbCktHsT2qf4VuI9x7tsbkEguV2ncTuK7AYngsdozHOYpnh/VuT5zO62wu0W0tn4Rn4o2g88+/arJ4O1FpEcIx3Xbu4zuGGO2RjJGMwBH0MV16KjGWHu63EdCrimsTGvXdR5d60V8kK+SXR2aVIM45MEATBn3qVhHFq0+dwZwQDCkgGDAxgjuZIrn1TqVxbq2rene4CobepgZJEBuJAEnI5FHSumFBcuXcu77icNtAzCwMCdx+471H9Cv/Sz63b+f0x1briKhCDzGjiCe0j0xndwDxMTyKk6vVN5IZcllG3apbMTIPYHtz25pBc6KULtaY+mRF7aC4G5oVdoGWg7jzHzNNekdZtsiW2BV52bAsRtEzAwo2wY7AjFalTiknDOxmNSTbU8rle691bUWka2TuN3aEEB2hoBmABuhSYP94expVodfp9Pttqitj1XGY72ZpALEnc25h+USMAQDVm8YaZB5TqIui5vV4AjYrGHjJTt9Ss/OjazpRvLsXdIIdnJAkbgcSQGAMADOfvVtDBKne1vsSVsUZ4b3+531/mJs1LXQrCWCrsIK8bXJ/mSMR8qcdN0Q1CLeuah1RW3OFJDF7celcSEHaDO2PnHDpvhe1Nm3rGvXN5LqGACiN07nk/EAohSD6vnh31Tops291m0GG8u1lASXYwggkGTBJJbiJ95KlWLtFPPiap0pJN8Nw10vUkHlqCGDmCRG5bhEww788xjE8zWpsfzPw12bhIDb2Lqsbsbcxk+2QIkYjl0ZAiFggt5K7YKk8bYPKSI5557zUbxB5u21+Hld5O9EZAzArO7HqciD8J7yeKjwrHZFN3guyH4yZbunfT3Nu7YIOAQ42kx2XlcT8u4J846/Zu3zpbTOMK4GBwiFj3gk4HPJq8JaZyEuO6PtI8x0ZlkspFsz+c7JJEiBB7GlvVOjG5rE8q8j3QwuW4XcAFKzuBY4Cv9KupNQjh5ksnJzUjGr6x/Es3NPccKi3C9y4D5exQI3bRzKQBE5c1bvx2ncK1xrZJEgo8qVk7SCSO3y5mqb1vw+pdreo1FsW53O2VXcWVUTy5MDDnccA/cU5bw1btwjhbhAAlrdxo+Q2EACZMROe/JXPA7WZtJpFo6T1S1dFxdoVUjcwIVYM5JxGADHz+tTOm6u2zRau7kyoXYQvoGQrwN0Y9xj3mvOunqGa5Zuq4VWJcJ+VXabW4xMHaW+RJxMGrfodPeVyUdWOPTBAQNtUkYAXCgxJmPrSK1CMb2fXXgMpV5Oya668R/r9RaUAXXVfUI3NGe3fmttPrLbsyK0lTBEe3Me8HB9qquotP+G8koR5dxdy2ZJMQwUsR8Rwd/M9qtNi3ui46BXj5Ss5Kz3qWdNRWpTCo5PQ3TUKWKg5XnB/rtXUGtXNBxmlDQVhMd+eP8/vWzGtQfY1ptkgmMcQT3kHHegLmyggjjbHaefl8q3Fc1ftBGe/fjP0zFdBQzqMXHgExPyxn5VspwDx8j2+VFYJBxyeY7/L/CuHTYmOa5IyPDAq4GQRB+4NUn8Pe1TP5blQ6XN9m63w+Y7Ah9oIciCm0xtHBINW/p+gFqTJLEKGJgfDMQAAAMn+hTp0lBZvMVCo5vTLiTK5+Qu7fHqiJ+VdKQdT6fqXe6EdVW4AFckzaXaoYBOC0hmDT+YcRnEI3dr2NzdlpcZ9Q1jW4IQtIPAYkkRCiAYJk5OMVEfRDUSTeby2kBQI5UqQd0zAJjA+9M2BCgDPAMmMcE/M1szhRJIAAyaFKyy1OON3noVjR6C8+pPm23CC3tZpXazLKqYMg7lZuBjvFTvEF27asrbsWt6kbGLS4RQsbmHxP+/wA6nanVCbe24BuyMbgy+wPbnnNIuteIWV/KVX23ABauW4O4kZg5iD6Yx9aojjqTTtpuJp4KUGr8/EovVheQOiFVWGu7SQpIIyAnAkpgDjI+rjwrqj5dtNpEswSWg/8AMCwPM9hHz5rTVXBfL+ehOoRra/nlbQaX3R6AxBIB9voK6dW0N3VWESyWsqjAbigI2gT6VA+I8kkiSCccV6UpXjhkufL7nnRjnk+u8eW9HfuX2UXBbKqcklng7gGURB2zHY8TznTrPiD8I3kmS7EMIjIOIWSdi+kkkkxPzqN0zoNybSpcdCh3PdX0u4H5NkbVVp7/AOpGPECNqf8A8mwnptgoZP8AMKtAAAO0qpLCeZmMcypRlUSea8vDzKM40m1qQ+oXt5towDXbrQYBAG4AKA7AC4cjMnj2rppFuWmFjyw94AzcTauwIoDcAly7YG4AkN3Amme1rRW0Las1nbtdnPp9KhmA43QwEe7DsawzoNv4i4fMLghkz5YIlROQ27bO5u5A9hW3PKyWXXDcZVOzbbz6+5nxFff8Pve3FtlBcy5uLEECAM8QTwSRzSHR9FvXtm8iU2kHaLqSVXkgyZ+RAG2fVNWbq+lGryslUZQNrKAZIYlpyNogwR3xUTpeuZITT2FKsXuKqswOwYFxnJ9RfmPmPeazTm40/l19Bk4JzvLT1F+l8LME8i7fuS7HaFUuLaKwZQs/y1wQZmQB9p/43X2gWdCVBCtcfadvqI3hEPqGQzH0gACF5I6WNNfZm1EXUZSYUhQLilwdu0nnBALcA47Vy8S9fvWi6IHF4bTaQLIuDaCYPB9UqZiAJ+dcvKcsOT9uuZpWjHFmhLrfPuNbLGVNwFjaLJvtiQAF7W8FdwJJAnOKnWFe2VY52JuS16g5AYyCx4JhcGPzDuRTXbqjbC2v4bMu7c7q4BYAhA20yFjnvMzUDT9Ju2rY33bYYs7SxIO0kvlhIbJJ+QNbVRNWdvAXKElmiHrdX+IZzaub9otXbZUiRvlLiBWiCAfhIyY4Irj4OsW3i8bu1t8MpJNwhTsTcxkqrMkwOdoBPIrfTaC+mmtWm3G4GvOLiKwALNccAHsAOxnsAMg126NoxbQXNy25Yqu3k2pUgwoJLEpILE8zwYrv0NLrrUHlO7NPFWk07sjFEvbmVoUWySNwVmPBbbIg+5z7GwdH1iXLc7mEMy+ospwfZjJGfi780n1mht6aXUs7szuCwMA3mBZiYCqABAXn1MTJqJrtPbV2F+zuIwptJbZSgwpljMmJjtxWMKnFI05uDbJ/VunW1uLLLxDmyGDSpEgr6gSY7wBEdxNlcN+HQaOADtgnsvcw3xHA5PzzwePX9FcIVdOFG5j5gysrgtDAYcwOSJ98AUz6dYKWraEAFUVYBkCABAPfipalW8IvryKadK0pI3sqRyMkCYAALdzXSayawam1KdDlYdmncpWDjIMjGa2vAH0yAT7wcfTvW5rVxxmIP9D6Ubzm45jkwxBIgA8CPYV0PcfLms7qwortwsCCt6wKzWTqCl3WHCr/ACnuM8L/AAyqvjIMswwD/UUxrVrSkgkAkTBjInmD2rUXZ3OSV0Qun6pGcqE2uVkkFW3AGMuOSJ75zUu/cjbDKM53dx3jPNbGBJA75gCT865X7CvErMHBBgj3yCCPYgV26bucSaVjhc6pBzbfaOTBxkKJnEGZ54EmKgJ1XbqRado3qzrJgFWK7Ad0BWADDaOckxU7QG7O17aqoAiGmCIwIGV5j7TzAL9/+MENs5XD7Sw+8YGff/DNMVk2rbuItuTV77+ArvdX1O7fbTdaA4CyzMGhgWB2qYwOwMyfaJ1PW3LypeVY8lkYJ2c3FZHWDybe4NuiOcYp11bRXXVUt7NseqZX1AqVYQDwQTH0zWOoJYtKguISANoPqIyVWGM5BJBg8wfamQlDJpZ9eoqcZ5pvLv8AbwEvRensdPF0srw+xzuBXJYiJBiIGPbHwg0ov9QvJbW3cZAqsNlpZH5htBuTu79oxzOTVg1fUPOHwkWlZIccl3O0LsOHX1Z3QB+hpavR7ToNzm6QzBRcZRjacx+T3iZgSMgVTCWbc+OnAmnF5RhwtfihXotSo1Fy+6KSVH8PcwAHfayg5IAkHBkfKrFq9XdDr+Fsk29oaExufgqzgwpA9zHJzS/qHRtGpHruWiQYdvWjgxAgjOdsbc+9OOj6e3pdOrtdDKy+pwfQTGCO8RgRnn7FWcGlJLus79e4Uqc7uMmrcVYWX+qXlZwbrhd90LA3NJkLmMqIkKB7EnMCt6PT3HCwSnlm4QXcrbAWGJHdiJJIGYjFWB9Xpkuqr2nui2YG42yoIHxAQGKjgFsGRzW/VOnesXUJGn2ki2AHZnYtKhTEA5jJ7juIZCahla194uUZSzbvbcRk05uqzrdl2IttysNAYLGQQVZckiCF4jDnorNcZhcsFdojddXJYnKgzBIImVEGffJjdN0TlLdx3Nu0n5GwWYH+YSCMke5PfJFNdPrl2+tQoBYIBll7DickSZB7gc0irNtNLP2H0oJNN5e5JfTotsWgNitKADPxA5P75NLtb0a3atO9lXLqhA9TFjgjkyS0EwDjPbmldm7qDcDLYa6guBldmCsZ5ncYAWT8I+XNWREdrnmbiEBIVRjcIIJb5TkcHApUk6b17/1/R0Wqi7Pd+/4V7pXUryLF8+VbYWxbfaZ33G2ARnam5lgmCZPAFPLXTLYZrjeq4y7WcxJEKCAPyg7FMD2FReq7XHmeTcZrZKrg/FiGgx9mOAZz3qTq1JKIqMRMMwIgCCDJOY445om8TusrhBYVbUzYuMu5fKKpb+CCp3ASICjPEH7+4pT1jU3n2oirtueXBvICFJYSGWZZ+0AQDzETTlt8ALC7WAk+rcowcTIPbJOaXhrl6yHTdu8wlS48sqASsY5GPuD3GK5DW52WlhX1UXjeEELAc72DlQmCM/3hjnM/c0nXqZZ0si4LdoshL3ZDQx4gESxbE7oE8QKZdb6Ff1ZUXLotKfS4XcCwKgEqAeCCYBJiciZFKvCnTmTX3RdXzHt27a7ixfYsN6fUZYttaOYjPM1ZGUVDvSJXBuRdOoarTWU3XSQgG0j1MoEgyVEr85Oa5dOvaXaTY8p1J3MwbliAckySY29646nw8l6+Lt21bdNoIDggqew2iATEZaSIEVF/HNaJtg6fTQR6D6t2B69wGZ4znGalUU1ZPPrmPu1my6UD+v3ooqItCsNWKKEBmsP/AF+lFFdA1s8D6f6VvRRQzi0MVmiig6B7ULRRXANT8R+g/wATWRyf696xRXTh0oFFFcNHK58S/f8Awrl1P+S//SaKK3HVGJ9l9bhH4h/4XUf+Zb/9Vqqto+39flt1mivT2b/m/H2R5e1dteHux/4v40P/AJjf+xcpPp/+FsfRf/boorlH/mvH8m9o7fL8D3xp8dj6/wDztVZfzH7f4miioqn/AChz9SuH/SfL0K/rP+GH/X/rT0fF9qKKKmnNnKWvkbnvUbW/y3+hoopcdUOnoytaf+Zb+lr/ANw1ZbXw/r/iazRVG0aol2fRg3P9e9D/AOlZopA8U9a4tf8AnWf/AF1D1f8AOs/Uf/zooqmnu5k9TeONd/L/AO9f/UK8S/tL/wCPufb/ABNFFd2bf1wGPV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2297"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2516016"/>
            <a:ext cx="3027879" cy="1890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77625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115616" y="1988840"/>
            <a:ext cx="7024744" cy="1143000"/>
          </a:xfrm>
        </p:spPr>
        <p:txBody>
          <a:bodyPr>
            <a:normAutofit fontScale="90000"/>
          </a:bodyPr>
          <a:lstStyle/>
          <a:p>
            <a:r>
              <a:rPr lang="nl-NL" dirty="0" smtClean="0"/>
              <a:t>Hoeveel kilogram veevoer denken jullie dat er nodig is om 1 kilogram kippenvlees te maken?</a:t>
            </a:r>
            <a:endParaRPr lang="nl-NL" dirty="0"/>
          </a:p>
        </p:txBody>
      </p:sp>
      <p:pic>
        <p:nvPicPr>
          <p:cNvPr id="7" name="Picture 4" descr="http://www.jelledevries.nl/uploads/images/sojahullen25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861048"/>
            <a:ext cx="3134720" cy="2093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4699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a:t>2</a:t>
            </a:r>
            <a:r>
              <a:rPr lang="nl-NL" dirty="0" smtClean="0"/>
              <a:t> </a:t>
            </a:r>
            <a:r>
              <a:rPr lang="nl-NL" dirty="0"/>
              <a:t>kilogram! Dat is hetzelfde </a:t>
            </a:r>
            <a:r>
              <a:rPr lang="nl-NL" dirty="0" smtClean="0"/>
              <a:t>gewicht als </a:t>
            </a:r>
            <a:r>
              <a:rPr lang="nl-NL" dirty="0"/>
              <a:t>2</a:t>
            </a:r>
            <a:r>
              <a:rPr lang="nl-NL" dirty="0" smtClean="0"/>
              <a:t> </a:t>
            </a:r>
            <a:r>
              <a:rPr lang="nl-NL" dirty="0"/>
              <a:t>pakken melk</a:t>
            </a:r>
            <a:r>
              <a:rPr lang="nl-NL" dirty="0" smtClean="0"/>
              <a:t>! </a:t>
            </a:r>
            <a:endParaRPr lang="nl-NL" dirty="0"/>
          </a:p>
          <a:p>
            <a:endParaRPr lang="nl-NL" dirty="0"/>
          </a:p>
        </p:txBody>
      </p:sp>
      <p:pic>
        <p:nvPicPr>
          <p:cNvPr id="4" name="Picture 2" descr="https://www.vershuys.com/productfotos/bio-verse-volle-melk/xzui0059/e8c2d2d9-a4e2-40e3-a6dc-34a9cf532fa0/350/2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284984"/>
            <a:ext cx="1224137" cy="12241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www.vershuys.com/productfotos/bio-verse-volle-melk/xzui0059/e8c2d2d9-a4e2-40e3-a6dc-34a9cf532fa0/350/2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2808" y="3284984"/>
            <a:ext cx="1224137" cy="1224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228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608" y="1772816"/>
            <a:ext cx="7024744" cy="1143000"/>
          </a:xfrm>
        </p:spPr>
        <p:txBody>
          <a:bodyPr>
            <a:normAutofit fontScale="90000"/>
          </a:bodyPr>
          <a:lstStyle/>
          <a:p>
            <a:r>
              <a:rPr lang="nl-NL" dirty="0" smtClean="0"/>
              <a:t/>
            </a:r>
            <a:br>
              <a:rPr lang="nl-NL" dirty="0" smtClean="0"/>
            </a:br>
            <a:r>
              <a:rPr lang="nl-NL" dirty="0"/>
              <a:t/>
            </a:r>
            <a:br>
              <a:rPr lang="nl-NL" dirty="0"/>
            </a:br>
            <a:r>
              <a:rPr lang="nl-NL" dirty="0" smtClean="0"/>
              <a:t/>
            </a:r>
            <a:br>
              <a:rPr lang="nl-NL" dirty="0" smtClean="0"/>
            </a:br>
            <a:r>
              <a:rPr lang="nl-NL" dirty="0"/>
              <a:t/>
            </a:r>
            <a:br>
              <a:rPr lang="nl-NL" dirty="0"/>
            </a:br>
            <a:r>
              <a:rPr lang="nl-NL" dirty="0" smtClean="0"/>
              <a:t/>
            </a:r>
            <a:br>
              <a:rPr lang="nl-NL" dirty="0" smtClean="0"/>
            </a:br>
            <a:r>
              <a:rPr lang="nl-NL" dirty="0"/>
              <a:t/>
            </a:r>
            <a:br>
              <a:rPr lang="nl-NL" dirty="0"/>
            </a:br>
            <a:r>
              <a:rPr lang="nl-NL" dirty="0" smtClean="0"/>
              <a:t/>
            </a:r>
            <a:br>
              <a:rPr lang="nl-NL" dirty="0" smtClean="0"/>
            </a:br>
            <a:r>
              <a:rPr lang="nl-NL" dirty="0"/>
              <a:t/>
            </a:r>
            <a:br>
              <a:rPr lang="nl-NL" dirty="0"/>
            </a:br>
            <a:r>
              <a:rPr lang="nl-NL" dirty="0" smtClean="0"/>
              <a:t>En hoeveel kilogram veevoer denk je dat er nodig is voor 1 kilogram varkensvlees? </a:t>
            </a:r>
            <a:endParaRPr lang="nl-NL" dirty="0"/>
          </a:p>
        </p:txBody>
      </p:sp>
    </p:spTree>
    <p:extLst>
      <p:ext uri="{BB962C8B-B14F-4D97-AF65-F5344CB8AC3E}">
        <p14:creationId xmlns:p14="http://schemas.microsoft.com/office/powerpoint/2010/main" val="42575959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smtClean="0"/>
              <a:t>4,5 </a:t>
            </a:r>
            <a:r>
              <a:rPr lang="nl-NL" dirty="0"/>
              <a:t>kilogram! Dat is </a:t>
            </a:r>
            <a:r>
              <a:rPr lang="nl-NL" dirty="0" smtClean="0"/>
              <a:t>hetzelfde gewicht </a:t>
            </a:r>
            <a:r>
              <a:rPr lang="nl-NL" dirty="0"/>
              <a:t>als </a:t>
            </a:r>
            <a:r>
              <a:rPr lang="nl-NL" dirty="0" smtClean="0"/>
              <a:t>4,5 </a:t>
            </a:r>
            <a:r>
              <a:rPr lang="nl-NL" dirty="0"/>
              <a:t>pakken melk!</a:t>
            </a:r>
          </a:p>
          <a:p>
            <a:endParaRPr lang="nl-NL" dirty="0"/>
          </a:p>
        </p:txBody>
      </p:sp>
      <p:pic>
        <p:nvPicPr>
          <p:cNvPr id="4" name="Picture 2" descr="https://www.vershuys.com/productfotos/bio-verse-volle-melk/xzui0059/e8c2d2d9-a4e2-40e3-a6dc-34a9cf532fa0/350/2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284984"/>
            <a:ext cx="1565515" cy="15655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www.vershuys.com/productfotos/bio-verse-volle-melk/xzui0059/e8c2d2d9-a4e2-40e3-a6dc-34a9cf532fa0/350/2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284984"/>
            <a:ext cx="1565515" cy="15655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www.vershuys.com/productfotos/bio-verse-volle-melk/xzui0059/e8c2d2d9-a4e2-40e3-a6dc-34a9cf532fa0/350/2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7011" y="3294112"/>
            <a:ext cx="1565515" cy="15655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www.vershuys.com/productfotos/bio-verse-volle-melk/xzui0059/e8c2d2d9-a4e2-40e3-a6dc-34a9cf532fa0/350/2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4454" y="3284984"/>
            <a:ext cx="1565515" cy="156551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4021817"/>
            <a:ext cx="1533525"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74397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1600" y="1772816"/>
            <a:ext cx="7024744" cy="1143000"/>
          </a:xfrm>
        </p:spPr>
        <p:txBody>
          <a:bodyPr>
            <a:normAutofit fontScale="90000"/>
          </a:bodyPr>
          <a:lstStyle/>
          <a:p>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En hoeveel kilogram veevoer denk je dat er nodig is voor 1 kilogram </a:t>
            </a:r>
            <a:r>
              <a:rPr lang="nl-NL" dirty="0" smtClean="0"/>
              <a:t>rundvlees</a:t>
            </a:r>
            <a:r>
              <a:rPr lang="nl-NL" dirty="0"/>
              <a:t>? </a:t>
            </a:r>
          </a:p>
        </p:txBody>
      </p:sp>
    </p:spTree>
    <p:extLst>
      <p:ext uri="{BB962C8B-B14F-4D97-AF65-F5344CB8AC3E}">
        <p14:creationId xmlns:p14="http://schemas.microsoft.com/office/powerpoint/2010/main" val="895101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716016" y="1916832"/>
            <a:ext cx="3313355" cy="1702160"/>
          </a:xfrm>
        </p:spPr>
        <p:txBody>
          <a:bodyPr/>
          <a:lstStyle/>
          <a:p>
            <a:r>
              <a:rPr lang="nl-NL" dirty="0" smtClean="0"/>
              <a:t>Even voorstellen…</a:t>
            </a:r>
            <a:endParaRPr lang="nl-NL" dirty="0"/>
          </a:p>
        </p:txBody>
      </p:sp>
      <p:sp>
        <p:nvSpPr>
          <p:cNvPr id="3" name="Ondertitel 2"/>
          <p:cNvSpPr>
            <a:spLocks noGrp="1"/>
          </p:cNvSpPr>
          <p:nvPr>
            <p:ph type="subTitle" idx="1"/>
          </p:nvPr>
        </p:nvSpPr>
        <p:spPr>
          <a:xfrm>
            <a:off x="4788024" y="3789040"/>
            <a:ext cx="3309803" cy="2088232"/>
          </a:xfrm>
        </p:spPr>
        <p:txBody>
          <a:bodyPr>
            <a:noAutofit/>
          </a:bodyPr>
          <a:lstStyle/>
          <a:p>
            <a:pPr marL="342900" indent="-342900">
              <a:buFont typeface="Arial" charset="0"/>
              <a:buChar char="•"/>
            </a:pPr>
            <a:r>
              <a:rPr lang="nl-NL" sz="2400" b="1" dirty="0" smtClean="0">
                <a:solidFill>
                  <a:schemeClr val="accent1"/>
                </a:solidFill>
              </a:rPr>
              <a:t>student </a:t>
            </a:r>
            <a:r>
              <a:rPr lang="nl-NL" sz="2400" b="1" dirty="0">
                <a:solidFill>
                  <a:schemeClr val="accent1"/>
                </a:solidFill>
              </a:rPr>
              <a:t>Voeding &amp; </a:t>
            </a:r>
            <a:r>
              <a:rPr lang="nl-NL" sz="2400" b="1" dirty="0" smtClean="0">
                <a:solidFill>
                  <a:schemeClr val="accent1"/>
                </a:solidFill>
              </a:rPr>
              <a:t>Diëtetiek</a:t>
            </a:r>
          </a:p>
          <a:p>
            <a:pPr marL="342900" indent="-342900">
              <a:buFont typeface="Arial" charset="0"/>
              <a:buChar char="•"/>
            </a:pPr>
            <a:r>
              <a:rPr lang="nl-NL" sz="2400" b="1" dirty="0" smtClean="0">
                <a:solidFill>
                  <a:schemeClr val="accent1"/>
                </a:solidFill>
              </a:rPr>
              <a:t>stagiaire bij Smaaklessen</a:t>
            </a:r>
            <a:endParaRPr lang="nl-NL" sz="2400" dirty="0">
              <a:solidFill>
                <a:schemeClr val="accent1"/>
              </a:solidFill>
            </a:endParaRP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752" y="5796866"/>
            <a:ext cx="3763184" cy="937135"/>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4370001"/>
            <a:ext cx="1334007" cy="12255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4" name="Picture 2" descr="https://pbs.twimg.com/profile_images/378800000076562560/eaeacb8f31739194a298bf199bb95a1f_400x400.jpeg"/>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34171" y="3808151"/>
            <a:ext cx="1889901" cy="1889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6856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02205" y="1700808"/>
            <a:ext cx="6777317" cy="3508977"/>
          </a:xfrm>
        </p:spPr>
        <p:txBody>
          <a:bodyPr/>
          <a:lstStyle/>
          <a:p>
            <a:r>
              <a:rPr lang="nl-NL" dirty="0" smtClean="0"/>
              <a:t>13 kilogram veevoer! Dat is hetzelfde gewicht als 13 pakken melk!</a:t>
            </a:r>
          </a:p>
          <a:p>
            <a:endParaRPr lang="nl-NL" dirty="0"/>
          </a:p>
        </p:txBody>
      </p:sp>
      <p:pic>
        <p:nvPicPr>
          <p:cNvPr id="4" name="Picture 2" descr="https://www.vershuys.com/productfotos/bio-verse-volle-melk/xzui0059/e8c2d2d9-a4e2-40e3-a6dc-34a9cf532fa0/350/2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482" y="3212976"/>
            <a:ext cx="1152128" cy="11521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www.vershuys.com/productfotos/bio-verse-volle-melk/xzui0059/e8c2d2d9-a4e2-40e3-a6dc-34a9cf532fa0/350/2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508" y="3199793"/>
            <a:ext cx="1205475" cy="12054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www.vershuys.com/productfotos/bio-verse-volle-melk/xzui0059/e8c2d2d9-a4e2-40e3-a6dc-34a9cf532fa0/350/2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4740" y="3184682"/>
            <a:ext cx="1205475" cy="12054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www.vershuys.com/productfotos/bio-verse-volle-melk/xzui0059/e8c2d2d9-a4e2-40e3-a6dc-34a9cf532fa0/350/2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3186302"/>
            <a:ext cx="1205475" cy="12054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www.vershuys.com/productfotos/bio-verse-volle-melk/xzui0059/e8c2d2d9-a4e2-40e3-a6dc-34a9cf532fa0/350/2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159629"/>
            <a:ext cx="1205475" cy="12054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www.vershuys.com/productfotos/bio-verse-volle-melk/xzui0059/e8c2d2d9-a4e2-40e3-a6dc-34a9cf532fa0/350/2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3159629"/>
            <a:ext cx="1205475" cy="120547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www.vershuys.com/productfotos/bio-verse-volle-melk/xzui0059/e8c2d2d9-a4e2-40e3-a6dc-34a9cf532fa0/350/2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3159629"/>
            <a:ext cx="1205475" cy="120547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www.vershuys.com/productfotos/bio-verse-volle-melk/xzui0059/e8c2d2d9-a4e2-40e3-a6dc-34a9cf532fa0/350/2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482" y="4797152"/>
            <a:ext cx="1205475" cy="12054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www.vershuys.com/productfotos/bio-verse-volle-melk/xzui0059/e8c2d2d9-a4e2-40e3-a6dc-34a9cf532fa0/350/2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507" y="4804049"/>
            <a:ext cx="1205475" cy="120547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www.vershuys.com/productfotos/bio-verse-volle-melk/xzui0059/e8c2d2d9-a4e2-40e3-a6dc-34a9cf532fa0/350/2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1911" y="4819464"/>
            <a:ext cx="1205475" cy="120547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www.vershuys.com/productfotos/bio-verse-volle-melk/xzui0059/e8c2d2d9-a4e2-40e3-a6dc-34a9cf532fa0/350/2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79" y="4844413"/>
            <a:ext cx="1205475" cy="120547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www.vershuys.com/productfotos/bio-verse-volle-melk/xzui0059/e8c2d2d9-a4e2-40e3-a6dc-34a9cf532fa0/350/2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0864" y="4844413"/>
            <a:ext cx="1205475" cy="120547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www.vershuys.com/productfotos/bio-verse-volle-melk/xzui0059/e8c2d2d9-a4e2-40e3-a6dc-34a9cf532fa0/350/2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0030" y="4823115"/>
            <a:ext cx="1205475" cy="120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190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9592" y="845840"/>
            <a:ext cx="7024744" cy="1143000"/>
          </a:xfrm>
        </p:spPr>
        <p:txBody>
          <a:bodyPr>
            <a:normAutofit/>
          </a:bodyPr>
          <a:lstStyle/>
          <a:p>
            <a:r>
              <a:rPr lang="nl-NL" dirty="0" smtClean="0"/>
              <a:t>Verbouwen veevoer</a:t>
            </a:r>
            <a:endParaRPr lang="nl-NL" dirty="0"/>
          </a:p>
        </p:txBody>
      </p:sp>
      <p:pic>
        <p:nvPicPr>
          <p:cNvPr id="7" name="Picture 2" descr="http://www.ahealthylife.nl/wp-content/uploads/2013/10/biologisch-boeren-300x2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9466" y="1196752"/>
            <a:ext cx="2083051" cy="1583120"/>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inhoud 4"/>
          <p:cNvSpPr>
            <a:spLocks noGrp="1"/>
          </p:cNvSpPr>
          <p:nvPr>
            <p:ph idx="1"/>
          </p:nvPr>
        </p:nvSpPr>
        <p:spPr>
          <a:xfrm>
            <a:off x="467544" y="2492896"/>
            <a:ext cx="6777317" cy="3508977"/>
          </a:xfrm>
        </p:spPr>
        <p:txBody>
          <a:bodyPr/>
          <a:lstStyle/>
          <a:p>
            <a:pPr marL="68580" indent="0">
              <a:buNone/>
            </a:pPr>
            <a:endParaRPr lang="nl-NL" dirty="0"/>
          </a:p>
          <a:p>
            <a:r>
              <a:rPr lang="nl-NL" dirty="0" smtClean="0"/>
              <a:t>Bijv. soja en maïs, om de dieren snel te laten groeien </a:t>
            </a:r>
          </a:p>
          <a:p>
            <a:endParaRPr lang="nl-NL" dirty="0"/>
          </a:p>
          <a:p>
            <a:r>
              <a:rPr lang="nl-NL" dirty="0" smtClean="0"/>
              <a:t>Hoeveel landbouwgrond denken jullie dat er nodig is voor al het vee in Nederland. Zal dat meer of minder zijn dan 630 voetbalvelden? </a:t>
            </a:r>
          </a:p>
          <a:p>
            <a:endParaRPr lang="nl-NL" dirty="0"/>
          </a:p>
          <a:p>
            <a:endParaRPr lang="nl-NL" dirty="0"/>
          </a:p>
        </p:txBody>
      </p:sp>
    </p:spTree>
    <p:extLst>
      <p:ext uri="{BB962C8B-B14F-4D97-AF65-F5344CB8AC3E}">
        <p14:creationId xmlns:p14="http://schemas.microsoft.com/office/powerpoint/2010/main" val="30439414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967317" y="1268760"/>
            <a:ext cx="6777317" cy="3508977"/>
          </a:xfrm>
        </p:spPr>
        <p:txBody>
          <a:bodyPr/>
          <a:lstStyle/>
          <a:p>
            <a:r>
              <a:rPr lang="nl-NL" dirty="0"/>
              <a:t>Meer! </a:t>
            </a:r>
            <a:r>
              <a:rPr lang="nl-NL" dirty="0" smtClean="0"/>
              <a:t>Ongeveer </a:t>
            </a:r>
            <a:r>
              <a:rPr lang="nl-NL" dirty="0"/>
              <a:t>884 </a:t>
            </a:r>
            <a:r>
              <a:rPr lang="nl-NL" dirty="0" smtClean="0"/>
              <a:t>voetbalvelden! </a:t>
            </a:r>
            <a:r>
              <a:rPr lang="nl-NL" dirty="0"/>
              <a:t>Dat is hetzelfde als </a:t>
            </a:r>
            <a:r>
              <a:rPr lang="nl-NL" dirty="0" smtClean="0"/>
              <a:t>2 keer de oppervlakte van de provincie Zuid-Holland! Of hetzelfde als ongeveer 22 miljoen gymzalen!</a:t>
            </a:r>
            <a:endParaRPr lang="nl-NL" dirty="0"/>
          </a:p>
        </p:txBody>
      </p:sp>
      <p:pic>
        <p:nvPicPr>
          <p:cNvPr id="4" name="Picture 2" descr="http://motherboard-images.vice.com/content-images/contentimage/no-id/14181467928996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3729989"/>
            <a:ext cx="3175482" cy="224506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it-eye.nl/wp-content/uploads/images/ITeye%20shutterstock/Kaart%20nederland%20met%20provinci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3120" y="3264517"/>
            <a:ext cx="2686905" cy="3176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8277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149080"/>
            <a:ext cx="3168352" cy="1978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el 3"/>
          <p:cNvSpPr>
            <a:spLocks noGrp="1"/>
          </p:cNvSpPr>
          <p:nvPr>
            <p:ph type="title"/>
          </p:nvPr>
        </p:nvSpPr>
        <p:spPr>
          <a:xfrm>
            <a:off x="1115616" y="2204864"/>
            <a:ext cx="7024744" cy="1143000"/>
          </a:xfrm>
        </p:spPr>
        <p:txBody>
          <a:bodyPr>
            <a:normAutofit fontScale="90000"/>
          </a:bodyPr>
          <a:lstStyle/>
          <a:p>
            <a:r>
              <a:rPr lang="nl-NL" dirty="0" smtClean="0"/>
              <a:t/>
            </a:r>
            <a:br>
              <a:rPr lang="nl-NL" dirty="0" smtClean="0"/>
            </a:br>
            <a:r>
              <a:rPr lang="nl-NL" dirty="0"/>
              <a:t/>
            </a:r>
            <a:br>
              <a:rPr lang="nl-NL" dirty="0"/>
            </a:br>
            <a:r>
              <a:rPr lang="nl-NL" dirty="0" smtClean="0"/>
              <a:t/>
            </a:r>
            <a:br>
              <a:rPr lang="nl-NL" dirty="0" smtClean="0"/>
            </a:br>
            <a:r>
              <a:rPr lang="nl-NL" dirty="0"/>
              <a:t/>
            </a:r>
            <a:br>
              <a:rPr lang="nl-NL" dirty="0"/>
            </a:br>
            <a:r>
              <a:rPr lang="nl-NL" dirty="0" smtClean="0"/>
              <a:t/>
            </a:r>
            <a:br>
              <a:rPr lang="nl-NL" dirty="0" smtClean="0"/>
            </a:br>
            <a:r>
              <a:rPr lang="nl-NL" dirty="0" smtClean="0"/>
              <a:t/>
            </a:r>
            <a:br>
              <a:rPr lang="nl-NL" dirty="0" smtClean="0"/>
            </a:br>
            <a:r>
              <a:rPr lang="nl-NL" dirty="0"/>
              <a:t/>
            </a:r>
            <a:br>
              <a:rPr lang="nl-NL" dirty="0"/>
            </a:br>
            <a:r>
              <a:rPr lang="nl-NL" dirty="0" smtClean="0"/>
              <a:t/>
            </a:r>
            <a:br>
              <a:rPr lang="nl-NL" dirty="0" smtClean="0"/>
            </a:br>
            <a:r>
              <a:rPr lang="nl-NL" dirty="0" smtClean="0"/>
              <a:t/>
            </a:r>
            <a:br>
              <a:rPr lang="nl-NL" dirty="0" smtClean="0"/>
            </a:br>
            <a:r>
              <a:rPr lang="nl-NL" dirty="0" smtClean="0"/>
              <a:t/>
            </a:r>
            <a:br>
              <a:rPr lang="nl-NL" dirty="0" smtClean="0"/>
            </a:br>
            <a:r>
              <a:rPr lang="nl-NL" dirty="0" smtClean="0"/>
              <a:t/>
            </a:r>
            <a:br>
              <a:rPr lang="nl-NL" dirty="0" smtClean="0"/>
            </a:br>
            <a:r>
              <a:rPr lang="nl-NL" dirty="0" smtClean="0"/>
              <a:t>Hoeveel </a:t>
            </a:r>
            <a:r>
              <a:rPr lang="nl-NL" dirty="0"/>
              <a:t>liter water is er ongeveer nodig voor 1 kilogram kippenvlees</a:t>
            </a:r>
            <a:r>
              <a:rPr lang="nl-NL" dirty="0" smtClean="0"/>
              <a:t>?</a:t>
            </a:r>
            <a:br>
              <a:rPr lang="nl-NL" dirty="0" smtClean="0"/>
            </a:br>
            <a:endParaRPr lang="nl-NL" dirty="0"/>
          </a:p>
        </p:txBody>
      </p:sp>
    </p:spTree>
    <p:extLst>
      <p:ext uri="{BB962C8B-B14F-4D97-AF65-F5344CB8AC3E}">
        <p14:creationId xmlns:p14="http://schemas.microsoft.com/office/powerpoint/2010/main" val="2430277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a:t>Voor 1 kilogram kippenvlees is er ongeveer 1800 liter water nodig! Dat is gelijk aan 15,5 badkuipen!</a:t>
            </a:r>
          </a:p>
          <a:p>
            <a:endParaRPr lang="nl-NL" dirty="0"/>
          </a:p>
        </p:txBody>
      </p:sp>
      <p:pic>
        <p:nvPicPr>
          <p:cNvPr id="4" name="Picture 2" descr="http://thumbs.dreamstime.com/t/close-upmening-van-bad-400407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861048"/>
            <a:ext cx="4104456" cy="23454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648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608" y="1988840"/>
            <a:ext cx="7024744" cy="1143000"/>
          </a:xfrm>
        </p:spPr>
        <p:txBody>
          <a:bodyPr>
            <a:normAutofit fontScale="90000"/>
          </a:bodyPr>
          <a:lstStyle/>
          <a:p>
            <a:r>
              <a:rPr lang="nl-NL" dirty="0" smtClean="0"/>
              <a:t>En voor </a:t>
            </a:r>
            <a:r>
              <a:rPr lang="nl-NL" dirty="0"/>
              <a:t>1 kilogram </a:t>
            </a:r>
            <a:r>
              <a:rPr lang="nl-NL" dirty="0" smtClean="0"/>
              <a:t>varkensvlees?</a:t>
            </a:r>
            <a:r>
              <a:rPr lang="nl-NL" dirty="0"/>
              <a:t/>
            </a:r>
            <a:br>
              <a:rPr lang="nl-NL" dirty="0"/>
            </a:br>
            <a:endParaRPr lang="nl-NL" dirty="0"/>
          </a:p>
        </p:txBody>
      </p:sp>
    </p:spTree>
    <p:extLst>
      <p:ext uri="{BB962C8B-B14F-4D97-AF65-F5344CB8AC3E}">
        <p14:creationId xmlns:p14="http://schemas.microsoft.com/office/powerpoint/2010/main" val="4171123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a:t>Voor 1 kg varkensvlees is er ongeveer 4400 liter water nodig! Dat is gelijk aan 38,5 badkuipen!</a:t>
            </a:r>
          </a:p>
          <a:p>
            <a:endParaRPr lang="nl-NL" dirty="0"/>
          </a:p>
        </p:txBody>
      </p:sp>
      <p:pic>
        <p:nvPicPr>
          <p:cNvPr id="4" name="Picture 2" descr="http://thumbs.dreamstime.com/t/close-upmening-van-bad-400407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4077072"/>
            <a:ext cx="4104456" cy="23454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409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En voor 1 kilogram rundvlees?</a:t>
            </a:r>
            <a:endParaRPr lang="nl-NL" dirty="0"/>
          </a:p>
        </p:txBody>
      </p:sp>
    </p:spTree>
    <p:extLst>
      <p:ext uri="{BB962C8B-B14F-4D97-AF65-F5344CB8AC3E}">
        <p14:creationId xmlns:p14="http://schemas.microsoft.com/office/powerpoint/2010/main" val="703686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43608" y="1988840"/>
            <a:ext cx="6777317" cy="3508977"/>
          </a:xfrm>
        </p:spPr>
        <p:txBody>
          <a:bodyPr>
            <a:normAutofit/>
          </a:bodyPr>
          <a:lstStyle/>
          <a:p>
            <a:r>
              <a:rPr lang="nl-NL" dirty="0"/>
              <a:t>Voor 1 kilogram rundvlees is zelfs 6500 liter water nodig! Dat is gelijk aan 57 badkuipen!</a:t>
            </a:r>
          </a:p>
          <a:p>
            <a:endParaRPr lang="nl-NL" dirty="0"/>
          </a:p>
        </p:txBody>
      </p:sp>
    </p:spTree>
    <p:extLst>
      <p:ext uri="{BB962C8B-B14F-4D97-AF65-F5344CB8AC3E}">
        <p14:creationId xmlns:p14="http://schemas.microsoft.com/office/powerpoint/2010/main" val="33907563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Voor 1 kilogram product:</a:t>
            </a:r>
            <a:endParaRPr lang="nl-NL" dirty="0"/>
          </a:p>
        </p:txBody>
      </p:sp>
      <p:sp>
        <p:nvSpPr>
          <p:cNvPr id="3" name="Tijdelijke aanduiding voor inhoud 2"/>
          <p:cNvSpPr>
            <a:spLocks noGrp="1"/>
          </p:cNvSpPr>
          <p:nvPr>
            <p:ph idx="1"/>
          </p:nvPr>
        </p:nvSpPr>
        <p:spPr/>
        <p:txBody>
          <a:bodyPr/>
          <a:lstStyle/>
          <a:p>
            <a:pPr marL="68580" indent="0">
              <a:buNone/>
            </a:pPr>
            <a:r>
              <a:rPr lang="nl-NL" dirty="0" smtClean="0"/>
              <a:t>Kippenvlees: 15,5 badkuipen</a:t>
            </a:r>
            <a:br>
              <a:rPr lang="nl-NL" dirty="0" smtClean="0"/>
            </a:br>
            <a:r>
              <a:rPr lang="nl-NL" dirty="0" smtClean="0"/>
              <a:t>Varkensvlees: 38,5 badkuipen</a:t>
            </a:r>
          </a:p>
          <a:p>
            <a:pPr marL="68580" indent="0">
              <a:buNone/>
            </a:pPr>
            <a:r>
              <a:rPr lang="nl-NL" dirty="0" smtClean="0"/>
              <a:t>Rundvlees: 57 badkuipen</a:t>
            </a:r>
            <a:endParaRPr lang="nl-NL" dirty="0"/>
          </a:p>
        </p:txBody>
      </p:sp>
    </p:spTree>
    <p:extLst>
      <p:ext uri="{BB962C8B-B14F-4D97-AF65-F5344CB8AC3E}">
        <p14:creationId xmlns:p14="http://schemas.microsoft.com/office/powerpoint/2010/main" val="2849812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332656"/>
            <a:ext cx="7467600" cy="1143000"/>
          </a:xfrm>
        </p:spPr>
        <p:txBody>
          <a:bodyPr>
            <a:normAutofit fontScale="90000"/>
          </a:bodyPr>
          <a:lstStyle/>
          <a:p>
            <a:r>
              <a:rPr lang="nl-NL" dirty="0" smtClean="0"/>
              <a:t> Wat gaan we vandaag doen?</a:t>
            </a:r>
            <a:endParaRPr lang="nl-NL" dirty="0"/>
          </a:p>
        </p:txBody>
      </p:sp>
      <p:sp>
        <p:nvSpPr>
          <p:cNvPr id="3" name="Tijdelijke aanduiding voor inhoud 2"/>
          <p:cNvSpPr>
            <a:spLocks noGrp="1"/>
          </p:cNvSpPr>
          <p:nvPr>
            <p:ph idx="1"/>
          </p:nvPr>
        </p:nvSpPr>
        <p:spPr>
          <a:xfrm>
            <a:off x="1043608" y="1988840"/>
            <a:ext cx="6777317" cy="3508977"/>
          </a:xfrm>
        </p:spPr>
        <p:txBody>
          <a:bodyPr>
            <a:normAutofit fontScale="92500" lnSpcReduction="10000"/>
          </a:bodyPr>
          <a:lstStyle/>
          <a:p>
            <a:r>
              <a:rPr lang="nl-NL" dirty="0" smtClean="0"/>
              <a:t>Vegetariër, veganist, </a:t>
            </a:r>
            <a:r>
              <a:rPr lang="nl-NL" dirty="0" err="1" smtClean="0"/>
              <a:t>flexitariër</a:t>
            </a:r>
            <a:r>
              <a:rPr lang="nl-NL" dirty="0" smtClean="0"/>
              <a:t>?</a:t>
            </a:r>
          </a:p>
          <a:p>
            <a:r>
              <a:rPr lang="nl-NL" dirty="0"/>
              <a:t>F</a:t>
            </a:r>
            <a:r>
              <a:rPr lang="nl-NL" dirty="0" smtClean="0"/>
              <a:t>ilmpje</a:t>
            </a:r>
          </a:p>
          <a:p>
            <a:r>
              <a:rPr lang="nl-NL" dirty="0" smtClean="0"/>
              <a:t>Eiwitten &amp; onze gezondheid</a:t>
            </a:r>
          </a:p>
          <a:p>
            <a:r>
              <a:rPr lang="nl-NL" dirty="0" smtClean="0"/>
              <a:t>De aarde &amp; het milieu  </a:t>
            </a:r>
          </a:p>
          <a:p>
            <a:pPr lvl="1"/>
            <a:r>
              <a:rPr lang="nl-NL" dirty="0" smtClean="0"/>
              <a:t>Water, landbouw, veevoer</a:t>
            </a:r>
          </a:p>
          <a:p>
            <a:pPr lvl="1"/>
            <a:r>
              <a:rPr lang="nl-NL" dirty="0" smtClean="0"/>
              <a:t>Voedselzekerheid</a:t>
            </a:r>
          </a:p>
          <a:p>
            <a:r>
              <a:rPr lang="nl-NL" dirty="0" smtClean="0"/>
              <a:t>Dierenwelzijn</a:t>
            </a:r>
          </a:p>
          <a:p>
            <a:r>
              <a:rPr lang="nl-NL" dirty="0" smtClean="0"/>
              <a:t>Zelf ‘</a:t>
            </a:r>
            <a:r>
              <a:rPr lang="nl-NL" dirty="0" err="1" smtClean="0"/>
              <a:t>Hummus</a:t>
            </a:r>
            <a:r>
              <a:rPr lang="nl-NL" dirty="0" smtClean="0"/>
              <a:t>’ maken &amp; proeven!</a:t>
            </a:r>
          </a:p>
          <a:p>
            <a:r>
              <a:rPr lang="nl-NL" dirty="0" smtClean="0"/>
              <a:t>Quiz</a:t>
            </a:r>
          </a:p>
          <a:p>
            <a:pPr marL="0" indent="0">
              <a:buNone/>
            </a:pPr>
            <a:endParaRPr lang="nl-NL" dirty="0" smtClean="0"/>
          </a:p>
          <a:p>
            <a:endParaRPr lang="nl-NL" dirty="0"/>
          </a:p>
        </p:txBody>
      </p:sp>
      <p:sp>
        <p:nvSpPr>
          <p:cNvPr id="4" name="AutoShape 2" descr="data:image/jpeg;base64,/9j/4AAQSkZJRgABAQAAAQABAAD/2wCEAAkGBxAQERAPEhIQFRAVEBAQDxUPEBAVDxUQFRUYFhUXFRYYHSggGBolHRUVITEjJSkrLi8uFyAzODMtNygtLisBCgoKDg0OGxAQGi0lHyUtLS0uLS0tLS0tLS0tLSstLS0vLS0tLS0tLS0rLS0tLS0tLS0tLS0tLSstLS0tLS0tLf/AABEIALgBEwMBEQACEQEDEQH/xAAcAAEAAQUBAQAAAAAAAAAAAAAAAQIDBAUGBwj/xABGEAABAwICBgUJBgMFCQAAAAABAAIDBBEhMQUGEkFRYQcTcYGhFCIyQlJykcHRI2KCkrHwU2OiM0OTssIWJDVEc3Sj0uH/xAAbAQEAAgMBAQAAAAAAAAAAAAAAAQQCAwUGB//EADsRAAIBAgMECAUCBAYDAAAAAAABAgMRBBIxBSFBURMyYXGBkbHRFCKhwfBC4QYVJPEjM0NSgrJEYnL/2gAMAwEAAhEDEQA/APcUAQBAEAQBAEAQBAEAQBAQSgLElW0YXueAxPgtNbEUqXXlb18tSVFvQtmoecm2942VOW0U/wDLg39F7/Qz6PmyPtDm4DsH1Wv4vES0yrzZOWKJ6p3tu8PoodXEv9Xkl+4+XkOpd7T/AA+iZsSv1vyXsPl5EbDx657wE+IxK4p96/cWiOskHsnsuPqs446quvC/c/f3GSPMqFaB6QI7Rh8Qt8MfRlubyvt3fXT6mLpvgZDJQcirl+JgVqQEAQBAEAQBAEAQBAEAQBAEAQBAEAQBAEAQBAEBBKAxZ6wA2bi7gN3adyq4jF06HWe/ktTKMHIshr3+kTbg3Ad5zXLliMTiHaPyrs18zbaMTIipgOA7Fvo7Py75e7MXULwYFejh6cTC7KhZbVkWhiFlmQF0zIC6jNFggtC1unSlqibsodCCq9TBQlozJTaMWSltiLg8W/NUJYath3ek2u7TyNimnqQypc30sRxbn3j6KzQ2km8tZWfNaGLp8jMjla4XBC6iaaujUXFICAIAgCAIAgCAIAgCAIAgCAIAgCAIAgCAokkDRcoDWyVDpDYXDeORP0/XsXCxe1W30eH14v2N8aVt8jIgpgM1jh8Fb56z3/USnwRkggZLoqrGCtHcarNkba1uuTYjaWDr9osNpY9OuZNhtJ8QLDaUfECw2lPToWG0pVftIsTtLNVxYnbWxYgixRJGCtNajSqrk/zgZKTRhSxOYbtwPgf38VzlVr4KW7fHl7Gy0ZmTS1YdgcHbx9OIXdw2Kp4iGam/DijTKLi7My1ZMQgCAIAgCAIAgCAIAgCAIAgCAIAgCAtzShoJJsLXxUN2BqHSOmdv2b4DjzP0+eXl8dtGWKn0FDq8Xz/YtQpqCzSM+GMNHNbsPShh49phKTkVl6yniTHKRtLU6zZNiLrDpGybC6ZwLpnAumcC6ZwLpnAumcC6ZwTtKVVaFgHLZHEWIsTtA4Laq0ZrLLeiLWMGqgt5w7QRmCubUjUwtTpqL3fm5m6LU1ZmRQVm15rvSHiOIXpcFjYYqGaOvFcivUpuDsZ6uGAQBAEAQBAEAQBAEAQBAEAQBAEBS91ggNHUTmV1h6AP5nD5D97l5nbO0Mz+Gpf8n9vct0adlmkZsLQwc96pULUY2Wr1Ik3Jk7al1WxlJBUZiLE7SnMLGg0trro2kk6mapY2Qek1rZJHN97YadnvsrVPCVqkc0Y7jFySNxQV8U8bZoZGSRuF2vjcHNPeFonGUHlkrMlGRdYZgLpmAumYC6ZgLpmBoNL66aOpJOpnqWNk3ta2SRzfeDGnZ77K1Swlaos0Y7iHJG20fpCGojbNDIySN3oujcC094WipGVOWWasyVvMi615ibEEpnsTYjrNyyVbgxlMKqisdpueYPA/NVIVpYWsqtP87DarTjlZsNHVYe3gRgRwK9rh8RCvTVSGjKU4OLszNW8xCAIAgCAIAgCAIAgCAIAgCAIDT6Xqv7tpxOdtzd/fu+PBc7aeN+Go3XWe5e/h6m6jTzy36FqlaGjnbDkvFU3Z34lue/cXg5WFIwsVArNSIKrrK5Fjkek7WZ1DSWidaomPVQkZsGcjxzAwHNzV0dm4dV6vzaLezXUdkeAk3uTckkkkkkknEkk5k8V6grnWdGuszqGrYxzj5NO9sczSTsh7iGslA3EGwJ9k8gqWPwyrUm0vmW9exlB2Z9BXXlMxZsNpMwsNpMwsNpMwscl0l6zOoKS8ZtUTO6qA+zhd7+5uXNzVf2dh1Xq/Mty3v7Gubsj5+LiSSSSSSSSbkk4kknMnivUmg6ro41mdQVbAXHyaZzY52k+aC4gNltxabXPsk8Balj8Mq1J26y3r2MoOzPoIuXk7lqxBKjMLFJKxcjJFDytE3dGSRh9b1Tg/dk/s492fxV/Y+N6Crkl1ZfR8H9mRWp5434o6GCTaF17QoFxAEAQBAEAQBAEAQBAEAQBAWKuUNaTyQHOwuL3OkO84chuH733XhNqYv4iu2uqty7l76nSpQyxMtpVGJLLoK3JmDKrrNMgm6yuQeH9NVc59fHD6sVMwj3pHOc7waz4L1GxoWw7lzfoVavWOB211jWQ83BHEEIgfT+rleaikpag5yU8Mjr57TmAnxXiMRHo6socmy3DejY3Wm5nYXS4sLpcHiPTZXl1dFD6sVK11vvyvcXf0sj8V6fY0LUHLm/RFWq/mPPttdY1kPNwRxBCJ2YPpnVOvNRQ0c5N3Pp4nO97ZAd4grxGLh0decOTZchvRtbqtcyIJWLZJbcVqkzJFiVtwtS1NiL2gqm14j6uXunL4WI7gvdbKxXxFBX1W5/Z+PqihXhlkb1dI0hAEAQBAEAQBAEAQBAEAQGj09PhsDfgfd39278SobTr9DhpNavcvH9rm2jHNMxYRYLwb3nRZeaUTsYsuArYmYtFQKzTMbE3U3FjwTpbBGlJr74acjs2SPkV7HZDvhF3sp1escaV0jWRdAfSHR+0jRejwc/JYj3EXHgQvFbQa+Kqf/TLdPqo391TubBdLgXS4PBemL/ij/wDt6cj4OHyXrdjv+lXeypV6xxV11DWLoD6J6NQRoqhv/Bv3F7iPAheL2pL+rqd5bpL5UdISufc22IJWLZNigla2zJFDliZIw9vYlY7dfZPY7D9dn4FdrYuI6PEKL0lu8eHt4mrERzQ7jqYH3AK9kc8uIAgCAIAgCAIAgCAIAgKZDYFAcrWybUp5YDtzPy+BXmtvVd8Yclfz/sW8LHVl9i8yXGXAhgVgqUyCbrO4JupuRY8f6btGls9NVgebJEYHn78ZLm/Fr3flXqNg1s1OVJ6p38HuKldb7nmt13jQSyF8jmxxi8j3NZGBmXuNmj4lQ5Ris0tFvYPqLR1K2CGKBttmOKOJthhZjQ35L59UqdJNzfFt+ZfjGyMm6wuZWF0uLEXS4seP9OWjiJqWsF9l8Rpn8A5jnSM7yHv/ACr02waycJ0uKd/Pc/sVa6s7nmN13zQSxjnkMYCXucGMAzL3GzR8SFDairvRA+odE0Qp4IKcZRRRxD8DQPkvntar0lSU+bbOhFWVjKutNzKxBKi5JSSoJKSVBkjBrm3B/eC3UZOMlJaoSV0b3QlRtxtO8gX7d6+h05qcVNaNX8zlNWdjZrMgIAgCAIAgCAIAgCAIDHrXWaUByjHXcTxJPjh4WXjdrzzV5d/okjoYdWiZzCuMb2XAhiVBSQEuCbqbkGq1p0IyvpZKZ5sXAOjfa5ZK3Frrb8cCN4JCtYPFSw1ZVF4rmuP5zNc4ZlY8A0tq1W0shilp5r3s10cb5Injix7RY/rxAXtqOMoVo5oTXmk13opOLW5o7/ov1FljlbX1bCwsuaaJ4tJtkW6x7fVsCbNONzfCwXE2ttOEoOhRd76tady+5uo0nqz1ZebuWglwEuBdLkmq1n0JHX00lLJhtAFjgLlkjcWuHGx3bwSFZwmKlhqqqR8ua5GE4ZlY+ftMasVtJIYpaeUm5DXxRvfE8cWOaMezMbwva0cbh60c0Jrxdn5FFxktzO86L9RZmTNr6uMxhmNNFICJTIf7x7T6IAvYHG5vhYX4219pwcOhou99WtLcl38zdSpNu7PWbrzFy3Yi6i5JBQFKEkEoSjFqcQs4mXAytW5c2/eJ+PnHxJXudmTzYWPZu8v2OZWVps6NXzUEAQBAEAQBAEAQBAEBgaWdZh7CpQOZhOI7AvCY93qt9r9WdOj1TOYuczaXAUMSq6EEgoQSgIQEhyEWF0uSLoBdALoBdAEABKEWIQkIASgKboSQShJS5CTGqDgs4klegnWe7nY+JH+lez2M/wCna7fsjnYjrHVBdU0EoAgCAIAgCAIAgCAIDWabPmHsKlag5thxHYF4TGr/ABH+cWdSl1TNiK57NheCgglDFkoQTdCRdAEAQE3QgXQC6AXQC6AXQEXQmwJQEBBcILopKGRS4oSYlScFsigXNEf2n4W/5nr2WyFai+9ehzsR1jq2ZBdU0FSAIAgCAIAgCAIAgCA1umW3YexAcqHYt7B+gPzXitoRtUfe/VnSov5TPiK5jRuPPdfOkJ0L3UlGW9Y0ls8xAcGO3sjBwLhvcbgZWJvb0GzNjxqR6Wvo9I81zZTrV3e0TzKtq5Kh21NJJK697zPc83PDay7l6WnThSVqaUe7cU229To+jymrW1kHk7J2x9Y3yizHtpzF6/WXs04DDfe1lz9qzw7w8ulavbdvV78LcTZSUsyse7Lw50QhIQBASgCAIAgCAhAEAQHkXTDDXPqGjZndRdUzYETZHQ9Zc7fWBuG1fZttbrW3r1ewpYdUnvSnffeyfZa/DuKOIzZuw86g2onbTC+N4wuwujkHeLELvytNfNZrzRX0O91P6SZoXthrXmSAm3Wuxmj5uI9NvHeOJyXDx+xadRZ6CtLlwfs/oWKVdxdpaHrxeCLggggEEG4IORB3heTtbU6CdzDqnLZFAytED7T8Lf1J+a9rs2NqPj9kcys7yOrbkF0DUSgCAIAgCAIAgCAIAgMLSjbsPYgOMkwtyJHiflZeV2vTtVb7fVe9y9hnuL8zn9VJ1Vut6t/VXNh1mydjHtsuNBRzrPpdX7ixO+V2PD9V9Uqqtn6lzJYmtP8AvMk0bwWcRZ1tqQ44d5wXtcZtCjh6WdNNvRJrf7L+xzadOUnYwNM0D6Spmp3Eh0crmtdkS2943jtaWnvVjD1o16Uai0a/uvUxksraPd9TNPivpIpiftB9nO2/ozNwPc4WcOTl4faGEeFruHDVdqftoX6M1KNzfKkbghBKAhAEAQBAEAQBAEJIQFE0zY2ukc4NY1pc9xNgGtFyT3AqYxcmopXb0Ik0ldnzlrRps1tVPVHAOdaMH1YW4MB52xPMlfQcHhlh6MaS4a971OXOWZtmZpnU+rpoKepLHPZLG1zwxji+F7sQyRoucrY8bjCwvqobRo1qkqadnHnx7UZSpSSTPWdQo52aOpmTtc2RrXANeCHiLbd1YcDiDs2wO6y8rtSVOWLm6e9feyv9S9h75N5sql2IHNV6MbySNsnuNtoNl3uPAhv5RY+IK9xhI5aMfPzOXN3kdMFYMCUAQBAEAQBAEAQBAEBZqm3aUBxGkWbLnjntj9D/AKVxdr0rxUl3eK3r7lnDys7FVLJcBeWki+ZzHrVYHnPS/q+XtZpCMYxgRVNszHf7N/4SSDycOC9DsLGZW8PLjvj38V46op4qn+pHIahaznR9Td5d5NIAyoAxtj5sgHFtz2gnkuttPA/F0rLrLT28fUr0qmSV+B73HIHAOBBaQC0g3BBxBB3heGaadmdNO5VdQCboAgJugF0IsLoTYIAgF0BF0BBKE2PK+l3W0C+jITibGrcDkL3bD24Au5WG8r02w8B/5M/+Pv7FHEVb/Kjkej3QBr6xocD1ERbNUcCAfMj/ABEW7A5dXamMWGoOz+aW5fd+HrY00YZ5WPfXO/YXhjqWMaVyzSJMEOu/k0Fx7B+yuhgqTnUVvzgaa0rROk1dis0E55ntK9qkkrI5hvVICAIAgCAIAgCAIAgCAhwuEByWsEOy4O3Xs73Tgfr3KviqXSUmlrqvD30MoSszUUztklpzBsvFVoZXZHVi7o2UT1WaMi5LG2RrmPaHMc1zHtcLtcxws4EbwQSojJxalHc0Q0mrM8J141Xfo6awDjTSEmneceZjcfaHiMeNvb7Ox8cVT39dar79zOZVp5HY3PR1r0KS1JUuPkpP2UmJMJO4/wAs/wBJ5ZU9q7L6f/Fpdfiuf7+vrnRrZNz0PZWPBAIIIIBBBBBByIO8LyLRfTuTdQSTdALoQTdALoCLoBdCSLoASlgcJ0g6/sog+mpyH1hFic2QX3u4vtk3vPA9rZmyniLVKm6H/bu7ObKtavbdE8Y0fRTVczIYw6SaRxtc3JJuXOc47sySea9bVqwo03OTtFfit6FJJt2R9B6pavR6Opm07DtP9Od9sXykYn3RkBw714bG4uWKqub04LkvzU6dGnkRtnuVRG0w6mRbYogx6Vhd2vd/Q2xPjbxXo9kUN+d/nL7spYmfA7bRkWy0di9AVDNQBAEAQBAEAQBAEAQBAEBqtNUu20oDipgWm+9pDHdnqnwt3FeY2phujndaPf7+T9S9h53VjOgkXDki2ZbHLW0CzpPR8NVE+CZgfE8WcDmDuc07nDcVnRrVKM1Om7NGM4Kaszw/XHU6fRztrGSlJtHMBlfJso9V3PI7uA9ngNpU8UraT4r7rmvqc2rSdPXQv6n691FBaIjraW/9m51nM4mJ273TgeWajH7KpYr5l8s+fPv99e8U60odx7Fq/rJSVzdqnlDnAAvjd5szPeYce8XHNeSxWCrYZ2qR3c+D8S/Tqxnobe6pm0XQgm6AXQC6Ai6Ax66uigYZZpGRxjN0jgG+OZ5LZSpTqyywTb7DGUlHU8q1w6UnPDoKHaY03DqhwIkI39U04s9448hmvTYHYajaeI3v/bw8Xx7kU6mJct0Tz/RGiqitmEMLHSSuN3H1QN75HH0RzPiV261enh4Z5uyX5ZIrxi5OyPddS9UYdGxmxD6h4HXSkZj2GD1WA95OJ3AeMx+0J4uXKK0X3fadCjRUN/E6FzlQsWCxK9ZpEGtqHFxDBmTb/wCq1Rp5pJGE3ZXNroOn23bQ9EWaz3Rv78T3r2mGo9FTUfP87Dlzlmlc7CNthZbzEqQBAEAQBAEAQBAEAQBAEBRKy4IQHG6do9hxfa4yeBmW/ux7lXxNDpqeXjw7zOEsruamnfsnZJvkWncWnIheNr0nCVmvzl4HThJSVzZxyKq0bC+1ywBMjGvaWODXNcC1zXAFpacwQcCEi3F3T3kNJqzPONaOi1ryZaFzWOxJglJ6on+W/NnYbjmF6DB7dcVlxCv/AOy18VxKVTC8YHm1dRVVFKBKyaCUHzHecw9scgz7Wleip1qOIh8jUl5+a90VWpRe/cdRobpRr4LNl2Khg/i+bN/iNz7wVzcRsTDVN8LxfZp5G2OInHtOu0f0t0TwOuiqInYX2Q2VgPIggkfhXJq/w/XXUkn9PzzN6xa4o3MPSHop3/NNb/1I5mf5mqpLY+MX6PJp/c2LE03xK5df9FNF/LIz7rZXH4BqiOycY/8ATf09w8RTXE1tb0qaNZ6BqJT/AC4S0fGQt/RWIbCxUutaPe/a5g8VDgctpbpcqHgtpoI4hufK7rX2xxDbBoOXtd66dD+H6UXerNy7FuXv6GmWJk9FY4bSGkqmskBlklmlJswEucbncxgy7GhdqnRpUIfIlFeXm/crtuTOu1b6L6qfZkqiaeLA7Ngalw4bJwZ2uueS5OL23RpbqXzP6fv4eZvp4aUtdx6xoXQ1PRR9TTxhjc3HN73cXuOLj29y8xiMRVryzVHd/Rdy4F6FOMFZGa4rQkbC09yySIMKpmsFtjEhmPTRFxt6zx+WL6u/TtXo9lYT/UktPz6epSxFT9KO20PSbDQu8VDZoAgCAIAgCAIAgCAIAgCAIAgMDSVIHtKA4aupTG7ZOAuSxxya47j90+B71yto4LpIupFb+Pb2+/Z3G+jUyuz0K6eU5G4IwIPEZry04WOjF3M2N60NGRea5Y2BWCgKKmnjlaY5WMew5tka1zT3FZQnKDzRbT7DGUU9UchpTow0dNcxiWB2f2L7x39x98OQsupR23iae6TUu9fdFeWFi9DmK7ognH9jVQuxwE8b48PeZtY9y6NP+IYPrwa7nf1t6ml4SS0ZrJOizSYOHkrubZyB/U0Kytu4R65vL9zH4aoUjou0pwp/8cf+qn+eYTt8iPhqhm0vRJWuI6yelY3fsGWR/wANlo8Vpn/EFBdWMn5L7v0MlhZ8TodG9ElIyxnmnmO9rdmJnfa7vEKhV2/XlupxUfr7I2xwi4s7LRGhKSjGzTwRx8S0XkPvPddx7yuTXxNau71ZN+nloWIUox0RnkrQbCklSC29ylIGLPKtiRBguxIc4XF7Mb7bhx+6N/wXWwGClVn2fn4kV61XKrI6PQOjj6bsXE3JO8r1UIqEVGOiOe3c6djbCyyIKkAQBAEAQBAEAQBAEAQBAEAQEEIDTaZ0YHg4IDkJmGN2w/LJrjw3Bx3cju34Yjj4/Z+ZOdNd6+69vLk7FKtbczIYSM/328F5qpScd/AvxkmZLHLQ0Zl1pWNgVgqASCgJuosCboBdARdALqQQUBSSlgW3OWSRBjyO+K2Ri27INmNM4NsTiT6LQcSeXLi7duucurgsDKrL1fBfuVqtZI2WhtGOe7rH54WAwaBuAG4L1FKlGlHLEoOTbuzr6eENFlsILqAIAgCAIAgCAIAgCAIAgCAIAgCAgi6A02ldFNeDggOUlikpzYgujyFrbTRwF8C37p7iFzsVs+NX5obpfR9/b2/Q3U6zjuZkwOa8XaRbLlfhji08ivOVcK4yytZXy9mXY1U0XtkjNU50pRdmjapJ6FYWuxNyq6iwKgVFmSLpYC6WAJSwIupsCkqbEXKSslBi5S6M78OGF3HsCsRw71luRg5owZqoX2IwHOyO9o95w9L3RhxO5dnCbOc973R+rKtWvbcbLRGhiTtvu5xtcnwHIcty71OEYRUYqyKjbbuzq6anDBZZkF9AEAQBAEAQBAEAQBAEAQBAEAQBAEAQEEIDBrdHteMkBytfoNzHF8ZLXcRvHAjIjkVqq0adaOWoroyjJx0MeLSb4/NlYbe00Xb3tzHdfsXIrbMqR30XmXKWvg9POxYjXT627uNlTTwyi7SOeyb27RmO+y5VSnCLtUi4Pt08OBvUm9HcyRS3yIKj4PNvi0T0ltR5G7gsHgprgT0qI8ldwPwWHws+TJ6RDyY8CnwsuQ6REikdwKyWDm+AdRE+SHfYdpWawclqY9KUOYwXub8bKHTpQ3Sl4DNLkayo0vG3BnnO/l2d8XZDx7FeoYOvU6kMq5y18tfQ1SqxWruY7KeeoPneaw5tbe5HBzsz2Zcl2MPgKVJ5n80ub+y/uV5VXLsOh0XoNrAMPBXjUb6KINGCAuIAgCAIAgCAIAgCAIAgCAIAgCAIAgCAIAgCAtyRB2YQGtrNENffBAaCt1axu24O4i4I7CFDSkrPegYhgrIsn7Q4SNDvH0vFUamzMNPeo2fY2v2+hsVWa4lbNL1TPSiafde4fqCq72U11KrXek/Yz6fmkXRrI8Zwy/hLD+tlj/L8UtKq8Uyemj/tJ/2mP8Gf/wAX1T4DGPWpHyY6WPItu0/M70YXfikA8A35p/LKz61byXux0yWiLTqiskyDGdjS4/1XHgtsdk0f1ylLxt6WMXXlwKmaDllt1r3u5OJ2fy5K7Rw1Gj/lxS8Pvqa3Jy1ZuqHV9rbYLeYm6p6NrdyAyQEBKAIAgCAIAgCAIAgCAI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4" descr="data:image/jpeg;base64,/9j/4AAQSkZJRgABAQAAAQABAAD/2wCEAAkGBxAQERAPEhIQFRAVEBAQDxUPEBAVDxUQFRUYFhUXFRYYHSggGBolHRUVITEjJSkrLi8uFyAzODMtNygtLisBCgoKDg0OGxAQGi0lHyUtLS0uLS0tLS0tLS0tLSstLS0vLS0tLS0tLS0rLS0tLS0tLS0tLS0tLSstLS0tLS0tLf/AABEIALgBEwMBEQACEQEDEQH/xAAcAAEAAQUBAQAAAAAAAAAAAAAAAQIDBAUGBwj/xABGEAABAwICBgUJBgMFCQAAAAABAAIDBBEhMQUGEkFRYQcTcYGhFCIyQlJykcHRI2KCkrHwU2OiM0OTssIWJDVEc3Sj0uH/xAAbAQEAAgMBAQAAAAAAAAAAAAAAAQQCAwUGB//EADsRAAIBAgMECAUCBAYDAAAAAAABAgMRBBIxBSFBURMyYXGBkbHRFCKhwfBC4QYVJPEjM0NSgrJEYnL/2gAMAwEAAhEDEQA/APcUAQBAEAQBAEAQBAEAQBAQSgLElW0YXueAxPgtNbEUqXXlb18tSVFvQtmoecm2942VOW0U/wDLg39F7/Qz6PmyPtDm4DsH1Wv4vES0yrzZOWKJ6p3tu8PoodXEv9Xkl+4+XkOpd7T/AA+iZsSv1vyXsPl5EbDx657wE+IxK4p96/cWiOskHsnsuPqs446quvC/c/f3GSPMqFaB6QI7Rh8Qt8MfRlubyvt3fXT6mLpvgZDJQcirl+JgVqQEAQBAEAQBAEAQBAEAQBAEAQBAEAQBAEAQBAEBBKAxZ6wA2bi7gN3adyq4jF06HWe/ktTKMHIshr3+kTbg3Ad5zXLliMTiHaPyrs18zbaMTIipgOA7Fvo7Py75e7MXULwYFejh6cTC7KhZbVkWhiFlmQF0zIC6jNFggtC1unSlqibsodCCq9TBQlozJTaMWSltiLg8W/NUJYath3ek2u7TyNimnqQypc30sRxbn3j6KzQ2km8tZWfNaGLp8jMjla4XBC6iaaujUXFICAIAgCAIAgCAIAgCAIAgCAIAgCAIAgCAokkDRcoDWyVDpDYXDeORP0/XsXCxe1W30eH14v2N8aVt8jIgpgM1jh8Fb56z3/USnwRkggZLoqrGCtHcarNkba1uuTYjaWDr9osNpY9OuZNhtJ8QLDaUfECw2lPToWG0pVftIsTtLNVxYnbWxYgixRJGCtNajSqrk/zgZKTRhSxOYbtwPgf38VzlVr4KW7fHl7Gy0ZmTS1YdgcHbx9OIXdw2Kp4iGam/DijTKLi7My1ZMQgCAIAgCAIAgCAIAgCAIAgCAIAgCAtzShoJJsLXxUN2BqHSOmdv2b4DjzP0+eXl8dtGWKn0FDq8Xz/YtQpqCzSM+GMNHNbsPShh49phKTkVl6yniTHKRtLU6zZNiLrDpGybC6ZwLpnAumcC6ZwLpnAumcC6ZwTtKVVaFgHLZHEWIsTtA4Laq0ZrLLeiLWMGqgt5w7QRmCubUjUwtTpqL3fm5m6LU1ZmRQVm15rvSHiOIXpcFjYYqGaOvFcivUpuDsZ6uGAQBAEAQBAEAQBAEAQBAEAQBAEBS91ggNHUTmV1h6AP5nD5D97l5nbO0Mz+Gpf8n9vct0adlmkZsLQwc96pULUY2Wr1Ik3Jk7al1WxlJBUZiLE7SnMLGg0trro2kk6mapY2Qek1rZJHN97YadnvsrVPCVqkc0Y7jFySNxQV8U8bZoZGSRuF2vjcHNPeFonGUHlkrMlGRdYZgLpmAumYC6ZgLpmBoNL66aOpJOpnqWNk3ta2SRzfeDGnZ77K1Swlaos0Y7iHJG20fpCGojbNDIySN3oujcC094WipGVOWWasyVvMi615ibEEpnsTYjrNyyVbgxlMKqisdpueYPA/NVIVpYWsqtP87DarTjlZsNHVYe3gRgRwK9rh8RCvTVSGjKU4OLszNW8xCAIAgCAIAgCAIAgCAIAgCAIDT6Xqv7tpxOdtzd/fu+PBc7aeN+Go3XWe5e/h6m6jTzy36FqlaGjnbDkvFU3Z34lue/cXg5WFIwsVArNSIKrrK5Fjkek7WZ1DSWidaomPVQkZsGcjxzAwHNzV0dm4dV6vzaLezXUdkeAk3uTckkkkkkknEkk5k8V6grnWdGuszqGrYxzj5NO9sczSTsh7iGslA3EGwJ9k8gqWPwyrUm0vmW9exlB2Z9BXXlMxZsNpMwsNpMwsNpMwscl0l6zOoKS8ZtUTO6qA+zhd7+5uXNzVf2dh1Xq/Mty3v7Gubsj5+LiSSSSSSSSbkk4kknMnivUmg6ro41mdQVbAXHyaZzY52k+aC4gNltxabXPsk8Balj8Mq1J26y3r2MoOzPoIuXk7lqxBKjMLFJKxcjJFDytE3dGSRh9b1Tg/dk/s492fxV/Y+N6Crkl1ZfR8H9mRWp5434o6GCTaF17QoFxAEAQBAEAQBAEAQBAEAQBAWKuUNaTyQHOwuL3OkO84chuH733XhNqYv4iu2uqty7l76nSpQyxMtpVGJLLoK3JmDKrrNMgm6yuQeH9NVc59fHD6sVMwj3pHOc7waz4L1GxoWw7lzfoVavWOB211jWQ83BHEEIgfT+rleaikpag5yU8Mjr57TmAnxXiMRHo6socmy3DejY3Wm5nYXS4sLpcHiPTZXl1dFD6sVK11vvyvcXf0sj8V6fY0LUHLm/RFWq/mPPttdY1kPNwRxBCJ2YPpnVOvNRQ0c5N3Pp4nO97ZAd4grxGLh0decOTZchvRtbqtcyIJWLZJbcVqkzJFiVtwtS1NiL2gqm14j6uXunL4WI7gvdbKxXxFBX1W5/Z+PqihXhlkb1dI0hAEAQBAEAQBAEAQBAEAQGj09PhsDfgfd39278SobTr9DhpNavcvH9rm2jHNMxYRYLwb3nRZeaUTsYsuArYmYtFQKzTMbE3U3FjwTpbBGlJr74acjs2SPkV7HZDvhF3sp1escaV0jWRdAfSHR+0jRejwc/JYj3EXHgQvFbQa+Kqf/TLdPqo391TubBdLgXS4PBemL/ij/wDt6cj4OHyXrdjv+lXeypV6xxV11DWLoD6J6NQRoqhv/Bv3F7iPAheL2pL+rqd5bpL5UdISufc22IJWLZNigla2zJFDliZIw9vYlY7dfZPY7D9dn4FdrYuI6PEKL0lu8eHt4mrERzQ7jqYH3AK9kc8uIAgCAIAgCAIAgCAIAgKZDYFAcrWybUp5YDtzPy+BXmtvVd8Yclfz/sW8LHVl9i8yXGXAhgVgqUyCbrO4JupuRY8f6btGls9NVgebJEYHn78ZLm/Fr3flXqNg1s1OVJ6p38HuKldb7nmt13jQSyF8jmxxi8j3NZGBmXuNmj4lQ5Ris0tFvYPqLR1K2CGKBttmOKOJthhZjQ35L59UqdJNzfFt+ZfjGyMm6wuZWF0uLEXS4seP9OWjiJqWsF9l8Rpn8A5jnSM7yHv/ACr02waycJ0uKd/Pc/sVa6s7nmN13zQSxjnkMYCXucGMAzL3GzR8SFDairvRA+odE0Qp4IKcZRRRxD8DQPkvntar0lSU+bbOhFWVjKutNzKxBKi5JSSoJKSVBkjBrm3B/eC3UZOMlJaoSV0b3QlRtxtO8gX7d6+h05qcVNaNX8zlNWdjZrMgIAgCAIAgCAIAgCAIDHrXWaUByjHXcTxJPjh4WXjdrzzV5d/okjoYdWiZzCuMb2XAhiVBSQEuCbqbkGq1p0IyvpZKZ5sXAOjfa5ZK3Frrb8cCN4JCtYPFSw1ZVF4rmuP5zNc4ZlY8A0tq1W0shilp5r3s10cb5Injix7RY/rxAXtqOMoVo5oTXmk13opOLW5o7/ov1FljlbX1bCwsuaaJ4tJtkW6x7fVsCbNONzfCwXE2ttOEoOhRd76tady+5uo0nqz1ZebuWglwEuBdLkmq1n0JHX00lLJhtAFjgLlkjcWuHGx3bwSFZwmKlhqqqR8ua5GE4ZlY+ftMasVtJIYpaeUm5DXxRvfE8cWOaMezMbwva0cbh60c0Jrxdn5FFxktzO86L9RZmTNr6uMxhmNNFICJTIf7x7T6IAvYHG5vhYX4219pwcOhou99WtLcl38zdSpNu7PWbrzFy3Yi6i5JBQFKEkEoSjFqcQs4mXAytW5c2/eJ+PnHxJXudmTzYWPZu8v2OZWVps6NXzUEAQBAEAQBAEAQBAEBgaWdZh7CpQOZhOI7AvCY93qt9r9WdOj1TOYuczaXAUMSq6EEgoQSgIQEhyEWF0uSLoBdALoBdAEABKEWIQkIASgKboSQShJS5CTGqDgs4klegnWe7nY+JH+lez2M/wCna7fsjnYjrHVBdU0EoAgCAIAgCAIAgCAIDWabPmHsKlag5thxHYF4TGr/ABH+cWdSl1TNiK57NheCgglDFkoQTdCRdAEAQE3QgXQC6AXQC6AXQEXQmwJQEBBcILopKGRS4oSYlScFsigXNEf2n4W/5nr2WyFai+9ehzsR1jq2ZBdU0FSAIAgCAIAgCAIAgCA1umW3YexAcqHYt7B+gPzXitoRtUfe/VnSov5TPiK5jRuPPdfOkJ0L3UlGW9Y0ls8xAcGO3sjBwLhvcbgZWJvb0GzNjxqR6Wvo9I81zZTrV3e0TzKtq5Kh21NJJK697zPc83PDay7l6WnThSVqaUe7cU229To+jymrW1kHk7J2x9Y3yizHtpzF6/WXs04DDfe1lz9qzw7w8ulavbdvV78LcTZSUsyse7Lw50QhIQBASgCAIAgCAhAEAQHkXTDDXPqGjZndRdUzYETZHQ9Zc7fWBuG1fZttbrW3r1ewpYdUnvSnffeyfZa/DuKOIzZuw86g2onbTC+N4wuwujkHeLELvytNfNZrzRX0O91P6SZoXthrXmSAm3Wuxmj5uI9NvHeOJyXDx+xadRZ6CtLlwfs/oWKVdxdpaHrxeCLggggEEG4IORB3heTtbU6CdzDqnLZFAytED7T8Lf1J+a9rs2NqPj9kcys7yOrbkF0DUSgCAIAgCAIAgCAIAgMLSjbsPYgOMkwtyJHiflZeV2vTtVb7fVe9y9hnuL8zn9VJ1Vut6t/VXNh1mydjHtsuNBRzrPpdX7ixO+V2PD9V9Uqqtn6lzJYmtP8AvMk0bwWcRZ1tqQ44d5wXtcZtCjh6WdNNvRJrf7L+xzadOUnYwNM0D6Spmp3Eh0crmtdkS2943jtaWnvVjD1o16Uai0a/uvUxksraPd9TNPivpIpiftB9nO2/ozNwPc4WcOTl4faGEeFruHDVdqftoX6M1KNzfKkbghBKAhAEAQBAEAQBAEJIQFE0zY2ukc4NY1pc9xNgGtFyT3AqYxcmopXb0Ik0ldnzlrRps1tVPVHAOdaMH1YW4MB52xPMlfQcHhlh6MaS4a971OXOWZtmZpnU+rpoKepLHPZLG1zwxji+F7sQyRoucrY8bjCwvqobRo1qkqadnHnx7UZSpSSTPWdQo52aOpmTtc2RrXANeCHiLbd1YcDiDs2wO6y8rtSVOWLm6e9feyv9S9h75N5sql2IHNV6MbySNsnuNtoNl3uPAhv5RY+IK9xhI5aMfPzOXN3kdMFYMCUAQBAEAQBAEAQBAEBZqm3aUBxGkWbLnjntj9D/AKVxdr0rxUl3eK3r7lnDys7FVLJcBeWki+ZzHrVYHnPS/q+XtZpCMYxgRVNszHf7N/4SSDycOC9DsLGZW8PLjvj38V46op4qn+pHIahaznR9Td5d5NIAyoAxtj5sgHFtz2gnkuttPA/F0rLrLT28fUr0qmSV+B73HIHAOBBaQC0g3BBxBB3heGaadmdNO5VdQCboAgJugF0IsLoTYIAgF0BF0BBKE2PK+l3W0C+jITibGrcDkL3bD24Au5WG8r02w8B/5M/+Pv7FHEVb/Kjkej3QBr6xocD1ERbNUcCAfMj/ABEW7A5dXamMWGoOz+aW5fd+HrY00YZ5WPfXO/YXhjqWMaVyzSJMEOu/k0Fx7B+yuhgqTnUVvzgaa0rROk1dis0E55ntK9qkkrI5hvVICAIAgCAIAgCAIAgCAhwuEByWsEOy4O3Xs73Tgfr3KviqXSUmlrqvD30MoSszUUztklpzBsvFVoZXZHVi7o2UT1WaMi5LG2RrmPaHMc1zHtcLtcxws4EbwQSojJxalHc0Q0mrM8J141Xfo6awDjTSEmneceZjcfaHiMeNvb7Ox8cVT39dar79zOZVp5HY3PR1r0KS1JUuPkpP2UmJMJO4/wAs/wBJ5ZU9q7L6f/Fpdfiuf7+vrnRrZNz0PZWPBAIIIIBBBBBByIO8LyLRfTuTdQSTdALoQTdALoCLoBdCSLoASlgcJ0g6/sog+mpyH1hFic2QX3u4vtk3vPA9rZmyniLVKm6H/bu7ObKtavbdE8Y0fRTVczIYw6SaRxtc3JJuXOc47sySea9bVqwo03OTtFfit6FJJt2R9B6pavR6Opm07DtP9Od9sXykYn3RkBw714bG4uWKqub04LkvzU6dGnkRtnuVRG0w6mRbYogx6Vhd2vd/Q2xPjbxXo9kUN+d/nL7spYmfA7bRkWy0di9AVDNQBAEAQBAEAQBAEAQBAEBqtNUu20oDipgWm+9pDHdnqnwt3FeY2phujndaPf7+T9S9h53VjOgkXDki2ZbHLW0CzpPR8NVE+CZgfE8WcDmDuc07nDcVnRrVKM1Om7NGM4Kaszw/XHU6fRztrGSlJtHMBlfJso9V3PI7uA9ngNpU8UraT4r7rmvqc2rSdPXQv6n691FBaIjraW/9m51nM4mJ273TgeWajH7KpYr5l8s+fPv99e8U60odx7Fq/rJSVzdqnlDnAAvjd5szPeYce8XHNeSxWCrYZ2qR3c+D8S/Tqxnobe6pm0XQgm6AXQC6Ai6Ax66uigYZZpGRxjN0jgG+OZ5LZSpTqyywTb7DGUlHU8q1w6UnPDoKHaY03DqhwIkI39U04s9448hmvTYHYajaeI3v/bw8Xx7kU6mJct0Tz/RGiqitmEMLHSSuN3H1QN75HH0RzPiV261enh4Z5uyX5ZIrxi5OyPddS9UYdGxmxD6h4HXSkZj2GD1WA95OJ3AeMx+0J4uXKK0X3fadCjRUN/E6FzlQsWCxK9ZpEGtqHFxDBmTb/wCq1Rp5pJGE3ZXNroOn23bQ9EWaz3Rv78T3r2mGo9FTUfP87Dlzlmlc7CNthZbzEqQBAEAQBAEAQBAEAQBAEBRKy4IQHG6do9hxfa4yeBmW/ux7lXxNDpqeXjw7zOEsruamnfsnZJvkWncWnIheNr0nCVmvzl4HThJSVzZxyKq0bC+1ywBMjGvaWODXNcC1zXAFpacwQcCEi3F3T3kNJqzPONaOi1ryZaFzWOxJglJ6on+W/NnYbjmF6DB7dcVlxCv/AOy18VxKVTC8YHm1dRVVFKBKyaCUHzHecw9scgz7Wleip1qOIh8jUl5+a90VWpRe/cdRobpRr4LNl2Khg/i+bN/iNz7wVzcRsTDVN8LxfZp5G2OInHtOu0f0t0TwOuiqInYX2Q2VgPIggkfhXJq/w/XXUkn9PzzN6xa4o3MPSHop3/NNb/1I5mf5mqpLY+MX6PJp/c2LE03xK5df9FNF/LIz7rZXH4BqiOycY/8ATf09w8RTXE1tb0qaNZ6BqJT/AC4S0fGQt/RWIbCxUutaPe/a5g8VDgctpbpcqHgtpoI4hufK7rX2xxDbBoOXtd66dD+H6UXerNy7FuXv6GmWJk9FY4bSGkqmskBlklmlJswEucbncxgy7GhdqnRpUIfIlFeXm/crtuTOu1b6L6qfZkqiaeLA7Ngalw4bJwZ2uueS5OL23RpbqXzP6fv4eZvp4aUtdx6xoXQ1PRR9TTxhjc3HN73cXuOLj29y8xiMRVryzVHd/Rdy4F6FOMFZGa4rQkbC09yySIMKpmsFtjEhmPTRFxt6zx+WL6u/TtXo9lYT/UktPz6epSxFT9KO20PSbDQu8VDZoAgCAIAgCAIAgCAIAgCAIAgMDSVIHtKA4aupTG7ZOAuSxxya47j90+B71yto4LpIupFb+Pb2+/Z3G+jUyuz0K6eU5G4IwIPEZry04WOjF3M2N60NGRea5Y2BWCgKKmnjlaY5WMew5tka1zT3FZQnKDzRbT7DGUU9UchpTow0dNcxiWB2f2L7x39x98OQsupR23iae6TUu9fdFeWFi9DmK7ognH9jVQuxwE8b48PeZtY9y6NP+IYPrwa7nf1t6ml4SS0ZrJOizSYOHkrubZyB/U0Kytu4R65vL9zH4aoUjou0pwp/8cf+qn+eYTt8iPhqhm0vRJWuI6yelY3fsGWR/wANlo8Vpn/EFBdWMn5L7v0MlhZ8TodG9ElIyxnmnmO9rdmJnfa7vEKhV2/XlupxUfr7I2xwi4s7LRGhKSjGzTwRx8S0XkPvPddx7yuTXxNau71ZN+nloWIUox0RnkrQbCklSC29ylIGLPKtiRBguxIc4XF7Mb7bhx+6N/wXWwGClVn2fn4kV61XKrI6PQOjj6bsXE3JO8r1UIqEVGOiOe3c6djbCyyIKkAQBAEAQBAEAQBAEAQBAEAQEEIDTaZ0YHg4IDkJmGN2w/LJrjw3Bx3cju34Yjj4/Z+ZOdNd6+69vLk7FKtbczIYSM/328F5qpScd/AvxkmZLHLQ0Zl1pWNgVgqASCgJuosCboBdARdALqQQUBSSlgW3OWSRBjyO+K2Ri27INmNM4NsTiT6LQcSeXLi7duucurgsDKrL1fBfuVqtZI2WhtGOe7rH54WAwaBuAG4L1FKlGlHLEoOTbuzr6eENFlsILqAIAgCAIAgCAIAgCAIAgCAIAgCAgi6A02ldFNeDggOUlikpzYgujyFrbTRwF8C37p7iFzsVs+NX5obpfR9/b2/Q3U6zjuZkwOa8XaRbLlfhji08ivOVcK4yytZXy9mXY1U0XtkjNU50pRdmjapJ6FYWuxNyq6iwKgVFmSLpYC6WAJSwIupsCkqbEXKSslBi5S6M78OGF3HsCsRw71luRg5owZqoX2IwHOyO9o95w9L3RhxO5dnCbOc973R+rKtWvbcbLRGhiTtvu5xtcnwHIcty71OEYRUYqyKjbbuzq6anDBZZkF9AEAQBAEAQBAEAQBAEAQBAEAQBAEAQEEIDBrdHteMkBytfoNzHF8ZLXcRvHAjIjkVqq0adaOWoroyjJx0MeLSb4/NlYbe00Xb3tzHdfsXIrbMqR30XmXKWvg9POxYjXT627uNlTTwyi7SOeyb27RmO+y5VSnCLtUi4Pt08OBvUm9HcyRS3yIKj4PNvi0T0ltR5G7gsHgprgT0qI8ldwPwWHws+TJ6RDyY8CnwsuQ6REikdwKyWDm+AdRE+SHfYdpWawclqY9KUOYwXub8bKHTpQ3Sl4DNLkayo0vG3BnnO/l2d8XZDx7FeoYOvU6kMq5y18tfQ1SqxWruY7KeeoPneaw5tbe5HBzsz2Zcl2MPgKVJ5n80ub+y/uV5VXLsOh0XoNrAMPBXjUb6KINGCAuIAgCAIAgCAIAgCAIAgCAIAgCAIAgCAIAgCAtyRB2YQGtrNENffBAaCt1axu24O4i4I7CFDSkrPegYhgrIsn7Q4SNDvH0vFUamzMNPeo2fY2v2+hsVWa4lbNL1TPSiafde4fqCq72U11KrXek/Yz6fmkXRrI8Zwy/hLD+tlj/L8UtKq8Uyemj/tJ/2mP8Gf/wAX1T4DGPWpHyY6WPItu0/M70YXfikA8A35p/LKz61byXux0yWiLTqiskyDGdjS4/1XHgtsdk0f1ylLxt6WMXXlwKmaDllt1r3u5OJ2fy5K7Rw1Gj/lxS8Pvqa3Jy1ZuqHV9rbYLeYm6p6NrdyAyQEBKAIAgCAIAgCAIAgCAI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6" descr="data:image/jpeg;base64,/9j/4AAQSkZJRgABAQAAAQABAAD/2wCEAAkGBxAQERAPEhIQFRAVEBAQDxUPEBAVDxUQFRUYFhUXFRYYHSggGBolHRUVITEjJSkrLi8uFyAzODMtNygtLisBCgoKDg0OGxAQGi0lHyUtLS0uLS0tLS0tLS0tLSstLS0vLS0tLS0tLS0rLS0tLS0tLS0tLS0tLSstLS0tLS0tLf/AABEIALgBEwMBEQACEQEDEQH/xAAcAAEAAQUBAQAAAAAAAAAAAAAAAQIDBAUGBwj/xABGEAABAwICBgUJBgMFCQAAAAABAAIDBBEhMQUGEkFRYQcTcYGhFCIyQlJykcHRI2KCkrHwU2OiM0OTssIWJDVEc3Sj0uH/xAAbAQEAAgMBAQAAAAAAAAAAAAAAAQQCAwUGB//EADsRAAIBAgMECAUCBAYDAAAAAAABAgMRBBIxBSFBURMyYXGBkbHRFCKhwfBC4QYVJPEjM0NSgrJEYnL/2gAMAwEAAhEDEQA/APcUAQBAEAQBAEAQBAEAQBAQSgLElW0YXueAxPgtNbEUqXXlb18tSVFvQtmoecm2942VOW0U/wDLg39F7/Qz6PmyPtDm4DsH1Wv4vES0yrzZOWKJ6p3tu8PoodXEv9Xkl+4+XkOpd7T/AA+iZsSv1vyXsPl5EbDx657wE+IxK4p96/cWiOskHsnsuPqs446quvC/c/f3GSPMqFaB6QI7Rh8Qt8MfRlubyvt3fXT6mLpvgZDJQcirl+JgVqQEAQBAEAQBAEAQBAEAQBAEAQBAEAQBAEAQBAEBBKAxZ6wA2bi7gN3adyq4jF06HWe/ktTKMHIshr3+kTbg3Ad5zXLliMTiHaPyrs18zbaMTIipgOA7Fvo7Py75e7MXULwYFejh6cTC7KhZbVkWhiFlmQF0zIC6jNFggtC1unSlqibsodCCq9TBQlozJTaMWSltiLg8W/NUJYath3ek2u7TyNimnqQypc30sRxbn3j6KzQ2km8tZWfNaGLp8jMjla4XBC6iaaujUXFICAIAgCAIAgCAIAgCAIAgCAIAgCAIAgCAokkDRcoDWyVDpDYXDeORP0/XsXCxe1W30eH14v2N8aVt8jIgpgM1jh8Fb56z3/USnwRkggZLoqrGCtHcarNkba1uuTYjaWDr9osNpY9OuZNhtJ8QLDaUfECw2lPToWG0pVftIsTtLNVxYnbWxYgixRJGCtNajSqrk/zgZKTRhSxOYbtwPgf38VzlVr4KW7fHl7Gy0ZmTS1YdgcHbx9OIXdw2Kp4iGam/DijTKLi7My1ZMQgCAIAgCAIAgCAIAgCAIAgCAIAgCAtzShoJJsLXxUN2BqHSOmdv2b4DjzP0+eXl8dtGWKn0FDq8Xz/YtQpqCzSM+GMNHNbsPShh49phKTkVl6yniTHKRtLU6zZNiLrDpGybC6ZwLpnAumcC6ZwLpnAumcC6ZwTtKVVaFgHLZHEWIsTtA4Laq0ZrLLeiLWMGqgt5w7QRmCubUjUwtTpqL3fm5m6LU1ZmRQVm15rvSHiOIXpcFjYYqGaOvFcivUpuDsZ6uGAQBAEAQBAEAQBAEAQBAEAQBAEBS91ggNHUTmV1h6AP5nD5D97l5nbO0Mz+Gpf8n9vct0adlmkZsLQwc96pULUY2Wr1Ik3Jk7al1WxlJBUZiLE7SnMLGg0trro2kk6mapY2Qek1rZJHN97YadnvsrVPCVqkc0Y7jFySNxQV8U8bZoZGSRuF2vjcHNPeFonGUHlkrMlGRdYZgLpmAumYC6ZgLpmBoNL66aOpJOpnqWNk3ta2SRzfeDGnZ77K1Swlaos0Y7iHJG20fpCGojbNDIySN3oujcC094WipGVOWWasyVvMi615ibEEpnsTYjrNyyVbgxlMKqisdpueYPA/NVIVpYWsqtP87DarTjlZsNHVYe3gRgRwK9rh8RCvTVSGjKU4OLszNW8xCAIAgCAIAgCAIAgCAIAgCAIDT6Xqv7tpxOdtzd/fu+PBc7aeN+Go3XWe5e/h6m6jTzy36FqlaGjnbDkvFU3Z34lue/cXg5WFIwsVArNSIKrrK5Fjkek7WZ1DSWidaomPVQkZsGcjxzAwHNzV0dm4dV6vzaLezXUdkeAk3uTckkkkkkknEkk5k8V6grnWdGuszqGrYxzj5NO9sczSTsh7iGslA3EGwJ9k8gqWPwyrUm0vmW9exlB2Z9BXXlMxZsNpMwsNpMwsNpMwscl0l6zOoKS8ZtUTO6qA+zhd7+5uXNzVf2dh1Xq/Mty3v7Gubsj5+LiSSSSSSSSbkk4kknMnivUmg6ro41mdQVbAXHyaZzY52k+aC4gNltxabXPsk8Balj8Mq1J26y3r2MoOzPoIuXk7lqxBKjMLFJKxcjJFDytE3dGSRh9b1Tg/dk/s492fxV/Y+N6Crkl1ZfR8H9mRWp5434o6GCTaF17QoFxAEAQBAEAQBAEAQBAEAQBAWKuUNaTyQHOwuL3OkO84chuH733XhNqYv4iu2uqty7l76nSpQyxMtpVGJLLoK3JmDKrrNMgm6yuQeH9NVc59fHD6sVMwj3pHOc7waz4L1GxoWw7lzfoVavWOB211jWQ83BHEEIgfT+rleaikpag5yU8Mjr57TmAnxXiMRHo6socmy3DejY3Wm5nYXS4sLpcHiPTZXl1dFD6sVK11vvyvcXf0sj8V6fY0LUHLm/RFWq/mPPttdY1kPNwRxBCJ2YPpnVOvNRQ0c5N3Pp4nO97ZAd4grxGLh0decOTZchvRtbqtcyIJWLZJbcVqkzJFiVtwtS1NiL2gqm14j6uXunL4WI7gvdbKxXxFBX1W5/Z+PqihXhlkb1dI0hAEAQBAEAQBAEAQBAEAQGj09PhsDfgfd39278SobTr9DhpNavcvH9rm2jHNMxYRYLwb3nRZeaUTsYsuArYmYtFQKzTMbE3U3FjwTpbBGlJr74acjs2SPkV7HZDvhF3sp1escaV0jWRdAfSHR+0jRejwc/JYj3EXHgQvFbQa+Kqf/TLdPqo391TubBdLgXS4PBemL/ij/wDt6cj4OHyXrdjv+lXeypV6xxV11DWLoD6J6NQRoqhv/Bv3F7iPAheL2pL+rqd5bpL5UdISufc22IJWLZNigla2zJFDliZIw9vYlY7dfZPY7D9dn4FdrYuI6PEKL0lu8eHt4mrERzQ7jqYH3AK9kc8uIAgCAIAgCAIAgCAIAgKZDYFAcrWybUp5YDtzPy+BXmtvVd8Yclfz/sW8LHVl9i8yXGXAhgVgqUyCbrO4JupuRY8f6btGls9NVgebJEYHn78ZLm/Fr3flXqNg1s1OVJ6p38HuKldb7nmt13jQSyF8jmxxi8j3NZGBmXuNmj4lQ5Ris0tFvYPqLR1K2CGKBttmOKOJthhZjQ35L59UqdJNzfFt+ZfjGyMm6wuZWF0uLEXS4seP9OWjiJqWsF9l8Rpn8A5jnSM7yHv/ACr02waycJ0uKd/Pc/sVa6s7nmN13zQSxjnkMYCXucGMAzL3GzR8SFDairvRA+odE0Qp4IKcZRRRxD8DQPkvntar0lSU+bbOhFWVjKutNzKxBKi5JSSoJKSVBkjBrm3B/eC3UZOMlJaoSV0b3QlRtxtO8gX7d6+h05qcVNaNX8zlNWdjZrMgIAgCAIAgCAIAgCAIDHrXWaUByjHXcTxJPjh4WXjdrzzV5d/okjoYdWiZzCuMb2XAhiVBSQEuCbqbkGq1p0IyvpZKZ5sXAOjfa5ZK3Frrb8cCN4JCtYPFSw1ZVF4rmuP5zNc4ZlY8A0tq1W0shilp5r3s10cb5Injix7RY/rxAXtqOMoVo5oTXmk13opOLW5o7/ov1FljlbX1bCwsuaaJ4tJtkW6x7fVsCbNONzfCwXE2ttOEoOhRd76tady+5uo0nqz1ZebuWglwEuBdLkmq1n0JHX00lLJhtAFjgLlkjcWuHGx3bwSFZwmKlhqqqR8ua5GE4ZlY+ftMasVtJIYpaeUm5DXxRvfE8cWOaMezMbwva0cbh60c0Jrxdn5FFxktzO86L9RZmTNr6uMxhmNNFICJTIf7x7T6IAvYHG5vhYX4219pwcOhou99WtLcl38zdSpNu7PWbrzFy3Yi6i5JBQFKEkEoSjFqcQs4mXAytW5c2/eJ+PnHxJXudmTzYWPZu8v2OZWVps6NXzUEAQBAEAQBAEAQBAEBgaWdZh7CpQOZhOI7AvCY93qt9r9WdOj1TOYuczaXAUMSq6EEgoQSgIQEhyEWF0uSLoBdALoBdAEABKEWIQkIASgKboSQShJS5CTGqDgs4klegnWe7nY+JH+lez2M/wCna7fsjnYjrHVBdU0EoAgCAIAgCAIAgCAIDWabPmHsKlag5thxHYF4TGr/ABH+cWdSl1TNiK57NheCgglDFkoQTdCRdAEAQE3QgXQC6AXQC6AXQEXQmwJQEBBcILopKGRS4oSYlScFsigXNEf2n4W/5nr2WyFai+9ehzsR1jq2ZBdU0FSAIAgCAIAgCAIAgCA1umW3YexAcqHYt7B+gPzXitoRtUfe/VnSov5TPiK5jRuPPdfOkJ0L3UlGW9Y0ls8xAcGO3sjBwLhvcbgZWJvb0GzNjxqR6Wvo9I81zZTrV3e0TzKtq5Kh21NJJK697zPc83PDay7l6WnThSVqaUe7cU229To+jymrW1kHk7J2x9Y3yizHtpzF6/WXs04DDfe1lz9qzw7w8ulavbdvV78LcTZSUsyse7Lw50QhIQBASgCAIAgCAhAEAQHkXTDDXPqGjZndRdUzYETZHQ9Zc7fWBuG1fZttbrW3r1ewpYdUnvSnffeyfZa/DuKOIzZuw86g2onbTC+N4wuwujkHeLELvytNfNZrzRX0O91P6SZoXthrXmSAm3Wuxmj5uI9NvHeOJyXDx+xadRZ6CtLlwfs/oWKVdxdpaHrxeCLggggEEG4IORB3heTtbU6CdzDqnLZFAytED7T8Lf1J+a9rs2NqPj9kcys7yOrbkF0DUSgCAIAgCAIAgCAIAgMLSjbsPYgOMkwtyJHiflZeV2vTtVb7fVe9y9hnuL8zn9VJ1Vut6t/VXNh1mydjHtsuNBRzrPpdX7ixO+V2PD9V9Uqqtn6lzJYmtP8AvMk0bwWcRZ1tqQ44d5wXtcZtCjh6WdNNvRJrf7L+xzadOUnYwNM0D6Spmp3Eh0crmtdkS2943jtaWnvVjD1o16Uai0a/uvUxksraPd9TNPivpIpiftB9nO2/ozNwPc4WcOTl4faGEeFruHDVdqftoX6M1KNzfKkbghBKAhAEAQBAEAQBAEJIQFE0zY2ukc4NY1pc9xNgGtFyT3AqYxcmopXb0Ik0ldnzlrRps1tVPVHAOdaMH1YW4MB52xPMlfQcHhlh6MaS4a971OXOWZtmZpnU+rpoKepLHPZLG1zwxji+F7sQyRoucrY8bjCwvqobRo1qkqadnHnx7UZSpSSTPWdQo52aOpmTtc2RrXANeCHiLbd1YcDiDs2wO6y8rtSVOWLm6e9feyv9S9h75N5sql2IHNV6MbySNsnuNtoNl3uPAhv5RY+IK9xhI5aMfPzOXN3kdMFYMCUAQBAEAQBAEAQBAEBZqm3aUBxGkWbLnjntj9D/AKVxdr0rxUl3eK3r7lnDys7FVLJcBeWki+ZzHrVYHnPS/q+XtZpCMYxgRVNszHf7N/4SSDycOC9DsLGZW8PLjvj38V46op4qn+pHIahaznR9Td5d5NIAyoAxtj5sgHFtz2gnkuttPA/F0rLrLT28fUr0qmSV+B73HIHAOBBaQC0g3BBxBB3heGaadmdNO5VdQCboAgJugF0IsLoTYIAgF0BF0BBKE2PK+l3W0C+jITibGrcDkL3bD24Au5WG8r02w8B/5M/+Pv7FHEVb/Kjkej3QBr6xocD1ERbNUcCAfMj/ABEW7A5dXamMWGoOz+aW5fd+HrY00YZ5WPfXO/YXhjqWMaVyzSJMEOu/k0Fx7B+yuhgqTnUVvzgaa0rROk1dis0E55ntK9qkkrI5hvVICAIAgCAIAgCAIAgCAhwuEByWsEOy4O3Xs73Tgfr3KviqXSUmlrqvD30MoSszUUztklpzBsvFVoZXZHVi7o2UT1WaMi5LG2RrmPaHMc1zHtcLtcxws4EbwQSojJxalHc0Q0mrM8J141Xfo6awDjTSEmneceZjcfaHiMeNvb7Ox8cVT39dar79zOZVp5HY3PR1r0KS1JUuPkpP2UmJMJO4/wAs/wBJ5ZU9q7L6f/Fpdfiuf7+vrnRrZNz0PZWPBAIIIIBBBBBByIO8LyLRfTuTdQSTdALoQTdALoCLoBdCSLoASlgcJ0g6/sog+mpyH1hFic2QX3u4vtk3vPA9rZmyniLVKm6H/bu7ObKtavbdE8Y0fRTVczIYw6SaRxtc3JJuXOc47sySea9bVqwo03OTtFfit6FJJt2R9B6pavR6Opm07DtP9Od9sXykYn3RkBw714bG4uWKqub04LkvzU6dGnkRtnuVRG0w6mRbYogx6Vhd2vd/Q2xPjbxXo9kUN+d/nL7spYmfA7bRkWy0di9AVDNQBAEAQBAEAQBAEAQBAEBqtNUu20oDipgWm+9pDHdnqnwt3FeY2phujndaPf7+T9S9h53VjOgkXDki2ZbHLW0CzpPR8NVE+CZgfE8WcDmDuc07nDcVnRrVKM1Om7NGM4Kaszw/XHU6fRztrGSlJtHMBlfJso9V3PI7uA9ngNpU8UraT4r7rmvqc2rSdPXQv6n691FBaIjraW/9m51nM4mJ273TgeWajH7KpYr5l8s+fPv99e8U60odx7Fq/rJSVzdqnlDnAAvjd5szPeYce8XHNeSxWCrYZ2qR3c+D8S/Tqxnobe6pm0XQgm6AXQC6Ai6Ax66uigYZZpGRxjN0jgG+OZ5LZSpTqyywTb7DGUlHU8q1w6UnPDoKHaY03DqhwIkI39U04s9448hmvTYHYajaeI3v/bw8Xx7kU6mJct0Tz/RGiqitmEMLHSSuN3H1QN75HH0RzPiV261enh4Z5uyX5ZIrxi5OyPddS9UYdGxmxD6h4HXSkZj2GD1WA95OJ3AeMx+0J4uXKK0X3fadCjRUN/E6FzlQsWCxK9ZpEGtqHFxDBmTb/wCq1Rp5pJGE3ZXNroOn23bQ9EWaz3Rv78T3r2mGo9FTUfP87Dlzlmlc7CNthZbzEqQBAEAQBAEAQBAEAQBAEBRKy4IQHG6do9hxfa4yeBmW/ux7lXxNDpqeXjw7zOEsruamnfsnZJvkWncWnIheNr0nCVmvzl4HThJSVzZxyKq0bC+1ywBMjGvaWODXNcC1zXAFpacwQcCEi3F3T3kNJqzPONaOi1ryZaFzWOxJglJ6on+W/NnYbjmF6DB7dcVlxCv/AOy18VxKVTC8YHm1dRVVFKBKyaCUHzHecw9scgz7Wleip1qOIh8jUl5+a90VWpRe/cdRobpRr4LNl2Khg/i+bN/iNz7wVzcRsTDVN8LxfZp5G2OInHtOu0f0t0TwOuiqInYX2Q2VgPIggkfhXJq/w/XXUkn9PzzN6xa4o3MPSHop3/NNb/1I5mf5mqpLY+MX6PJp/c2LE03xK5df9FNF/LIz7rZXH4BqiOycY/8ATf09w8RTXE1tb0qaNZ6BqJT/AC4S0fGQt/RWIbCxUutaPe/a5g8VDgctpbpcqHgtpoI4hufK7rX2xxDbBoOXtd66dD+H6UXerNy7FuXv6GmWJk9FY4bSGkqmskBlklmlJswEucbncxgy7GhdqnRpUIfIlFeXm/crtuTOu1b6L6qfZkqiaeLA7Ngalw4bJwZ2uueS5OL23RpbqXzP6fv4eZvp4aUtdx6xoXQ1PRR9TTxhjc3HN73cXuOLj29y8xiMRVryzVHd/Rdy4F6FOMFZGa4rQkbC09yySIMKpmsFtjEhmPTRFxt6zx+WL6u/TtXo9lYT/UktPz6epSxFT9KO20PSbDQu8VDZoAgCAIAgCAIAgCAIAgCAIAgMDSVIHtKA4aupTG7ZOAuSxxya47j90+B71yto4LpIupFb+Pb2+/Z3G+jUyuz0K6eU5G4IwIPEZry04WOjF3M2N60NGRea5Y2BWCgKKmnjlaY5WMew5tka1zT3FZQnKDzRbT7DGUU9UchpTow0dNcxiWB2f2L7x39x98OQsupR23iae6TUu9fdFeWFi9DmK7ognH9jVQuxwE8b48PeZtY9y6NP+IYPrwa7nf1t6ml4SS0ZrJOizSYOHkrubZyB/U0Kytu4R65vL9zH4aoUjou0pwp/8cf+qn+eYTt8iPhqhm0vRJWuI6yelY3fsGWR/wANlo8Vpn/EFBdWMn5L7v0MlhZ8TodG9ElIyxnmnmO9rdmJnfa7vEKhV2/XlupxUfr7I2xwi4s7LRGhKSjGzTwRx8S0XkPvPddx7yuTXxNau71ZN+nloWIUox0RnkrQbCklSC29ylIGLPKtiRBguxIc4XF7Mb7bhx+6N/wXWwGClVn2fn4kV61XKrI6PQOjj6bsXE3JO8r1UIqEVGOiOe3c6djbCyyIKkAQBAEAQBAEAQBAEAQBAEAQEEIDTaZ0YHg4IDkJmGN2w/LJrjw3Bx3cju34Yjj4/Z+ZOdNd6+69vLk7FKtbczIYSM/328F5qpScd/AvxkmZLHLQ0Zl1pWNgVgqASCgJuosCboBdARdALqQQUBSSlgW3OWSRBjyO+K2Ri27INmNM4NsTiT6LQcSeXLi7duucurgsDKrL1fBfuVqtZI2WhtGOe7rH54WAwaBuAG4L1FKlGlHLEoOTbuzr6eENFlsILqAIAgCAIAgCAIAgCAIAgCAIAgCAgi6A02ldFNeDggOUlikpzYgujyFrbTRwF8C37p7iFzsVs+NX5obpfR9/b2/Q3U6zjuZkwOa8XaRbLlfhji08ivOVcK4yytZXy9mXY1U0XtkjNU50pRdmjapJ6FYWuxNyq6iwKgVFmSLpYC6WAJSwIupsCkqbEXKSslBi5S6M78OGF3HsCsRw71luRg5owZqoX2IwHOyO9o95w9L3RhxO5dnCbOc973R+rKtWvbcbLRGhiTtvu5xtcnwHIcty71OEYRUYqyKjbbuzq6anDBZZkF9AEAQBAEAQBAEAQBAEAQBAEAQBAEAQEEIDBrdHteMkBytfoNzHF8ZLXcRvHAjIjkVqq0adaOWoroyjJx0MeLSb4/NlYbe00Xb3tzHdfsXIrbMqR30XmXKWvg9POxYjXT627uNlTTwyi7SOeyb27RmO+y5VSnCLtUi4Pt08OBvUm9HcyRS3yIKj4PNvi0T0ltR5G7gsHgprgT0qI8ldwPwWHws+TJ6RDyY8CnwsuQ6REikdwKyWDm+AdRE+SHfYdpWawclqY9KUOYwXub8bKHTpQ3Sl4DNLkayo0vG3BnnO/l2d8XZDx7FeoYOvU6kMq5y18tfQ1SqxWruY7KeeoPneaw5tbe5HBzsz2Zcl2MPgKVJ5n80ub+y/uV5VXLsOh0XoNrAMPBXjUb6KINGCAuIAgCAIAgCAIAgCAIAgCAIAgCAIAgCAIAgCAtyRB2YQGtrNENffBAaCt1axu24O4i4I7CFDSkrPegYhgrIsn7Q4SNDvH0vFUamzMNPeo2fY2v2+hsVWa4lbNL1TPSiafde4fqCq72U11KrXek/Yz6fmkXRrI8Zwy/hLD+tlj/L8UtKq8Uyemj/tJ/2mP8Gf/wAX1T4DGPWpHyY6WPItu0/M70YXfikA8A35p/LKz61byXux0yWiLTqiskyDGdjS4/1XHgtsdk0f1ylLxt6WMXXlwKmaDllt1r3u5OJ2fy5K7Rw1Gj/lxS8Pvqa3Jy1ZuqHV9rbYLeYm6p6NrdyAyQEBKAIAgCAIAgCAIAgCAID/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4104" name="Picture 8" descr="https://encrypted-tbn1.gstatic.com/images?q=tbn:ANd9GcSSizfsRT-i5RuIiAz6HhiBt901SVOoEYubPyEyMn9ez4xY0lLuj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5668" y="4775449"/>
            <a:ext cx="1584176"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0640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 1 kilogram product:</a:t>
            </a:r>
            <a:endParaRPr lang="nl-NL" dirty="0"/>
          </a:p>
        </p:txBody>
      </p:sp>
      <p:sp>
        <p:nvSpPr>
          <p:cNvPr id="3" name="Tijdelijke aanduiding voor inhoud 2"/>
          <p:cNvSpPr>
            <a:spLocks noGrp="1"/>
          </p:cNvSpPr>
          <p:nvPr>
            <p:ph idx="1"/>
          </p:nvPr>
        </p:nvSpPr>
        <p:spPr/>
        <p:txBody>
          <a:bodyPr>
            <a:normAutofit fontScale="92500" lnSpcReduction="20000"/>
          </a:bodyPr>
          <a:lstStyle/>
          <a:p>
            <a:pPr marL="68580" indent="0">
              <a:buNone/>
            </a:pPr>
            <a:r>
              <a:rPr lang="nl-NL" b="1" dirty="0" smtClean="0"/>
              <a:t>Dierlijk:</a:t>
            </a:r>
          </a:p>
          <a:p>
            <a:pPr marL="68580" indent="0">
              <a:buNone/>
            </a:pPr>
            <a:r>
              <a:rPr lang="nl-NL" dirty="0" smtClean="0"/>
              <a:t>Kippenvlees</a:t>
            </a:r>
            <a:r>
              <a:rPr lang="nl-NL" dirty="0"/>
              <a:t>: 15,5 badkuipen</a:t>
            </a:r>
            <a:br>
              <a:rPr lang="nl-NL" dirty="0"/>
            </a:br>
            <a:r>
              <a:rPr lang="nl-NL" dirty="0"/>
              <a:t>Varkensvlees: 38,5 badkuipen</a:t>
            </a:r>
          </a:p>
          <a:p>
            <a:pPr marL="68580" indent="0">
              <a:buNone/>
            </a:pPr>
            <a:r>
              <a:rPr lang="nl-NL" dirty="0"/>
              <a:t>Rundvlees: 57 </a:t>
            </a:r>
            <a:r>
              <a:rPr lang="nl-NL" dirty="0" smtClean="0"/>
              <a:t>badkuipen</a:t>
            </a:r>
          </a:p>
          <a:p>
            <a:pPr marL="68580" indent="0">
              <a:buNone/>
            </a:pPr>
            <a:endParaRPr lang="nl-NL" dirty="0" smtClean="0"/>
          </a:p>
          <a:p>
            <a:pPr marL="68580" indent="0">
              <a:buNone/>
            </a:pPr>
            <a:r>
              <a:rPr lang="nl-NL" b="1" dirty="0" smtClean="0"/>
              <a:t>Plantaardig</a:t>
            </a:r>
            <a:endParaRPr lang="nl-NL" b="1" dirty="0"/>
          </a:p>
          <a:p>
            <a:pPr marL="68580" indent="0">
              <a:buNone/>
            </a:pPr>
            <a:r>
              <a:rPr lang="nl-NL" dirty="0" smtClean="0"/>
              <a:t>Spliterwten:  ongeveer 0,5 badkuip</a:t>
            </a:r>
          </a:p>
          <a:p>
            <a:pPr marL="68580" indent="0">
              <a:buNone/>
            </a:pPr>
            <a:r>
              <a:rPr lang="nl-NL" dirty="0" smtClean="0"/>
              <a:t>Linzen: ongeveer 0,5 badkuip</a:t>
            </a:r>
          </a:p>
          <a:p>
            <a:pPr marL="68580" indent="0">
              <a:buNone/>
            </a:pPr>
            <a:r>
              <a:rPr lang="nl-NL" dirty="0" smtClean="0"/>
              <a:t>Tomaten: 1,8 badkuip</a:t>
            </a:r>
          </a:p>
          <a:p>
            <a:pPr marL="68580" indent="0">
              <a:buNone/>
            </a:pPr>
            <a:r>
              <a:rPr lang="nl-NL" dirty="0" smtClean="0"/>
              <a:t>Komkommer: 3 badkuipen</a:t>
            </a:r>
            <a:endParaRPr lang="nl-NL" dirty="0"/>
          </a:p>
          <a:p>
            <a:pPr marL="68580" indent="0">
              <a:buNone/>
            </a:pPr>
            <a:endParaRPr lang="nl-NL" dirty="0" smtClean="0"/>
          </a:p>
          <a:p>
            <a:pPr marL="68580" indent="0">
              <a:buNone/>
            </a:pPr>
            <a:endParaRPr lang="nl-NL" dirty="0"/>
          </a:p>
        </p:txBody>
      </p:sp>
    </p:spTree>
    <p:extLst>
      <p:ext uri="{BB962C8B-B14F-4D97-AF65-F5344CB8AC3E}">
        <p14:creationId xmlns:p14="http://schemas.microsoft.com/office/powerpoint/2010/main" val="4380086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Energie</a:t>
            </a:r>
            <a:endParaRPr lang="nl-NL" dirty="0"/>
          </a:p>
        </p:txBody>
      </p:sp>
      <p:pic>
        <p:nvPicPr>
          <p:cNvPr id="9218" name="Picture 2" descr="http://kooijkervandieren.nl/wp-content/uploads/2010/10/header_landbou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065175"/>
            <a:ext cx="4159394" cy="15159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0013" y="836712"/>
            <a:ext cx="2672246" cy="2672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descr="http://www.tactieletekeningen.nl/wp-content/uploads/2015/04/Fabriek.pdf-1024x7241-500x35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3968" y="4154511"/>
            <a:ext cx="3024336" cy="2141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7844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 aardbol</a:t>
            </a:r>
            <a:endParaRPr lang="nl-NL" dirty="0"/>
          </a:p>
        </p:txBody>
      </p:sp>
      <p:pic>
        <p:nvPicPr>
          <p:cNvPr id="4" name="Picture 2" descr="http://previews.123rf.com/images/26laurine/26laurine1302/26laurine130200010/17887941-Silhouettes-of-many-people-of-different-colors-around-the-planet--Stock-Ph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8360" y="836712"/>
            <a:ext cx="4124942" cy="41249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previews.123rf.com/images/ddmhzr/ddmhzr1104/ddmhzr110400083/9490003-World-global-planet-earth-icon-Stock-Vector-glob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4653135"/>
            <a:ext cx="1391393" cy="13828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previews.123rf.com/images/ddmhzr/ddmhzr1104/ddmhzr110400083/9490003-World-global-planet-earth-icon-Stock-Vector-glob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8017" y="4664117"/>
            <a:ext cx="1380343" cy="137184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2881130"/>
            <a:ext cx="3714750"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45410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31636" y="548680"/>
            <a:ext cx="7024744" cy="1143000"/>
          </a:xfrm>
        </p:spPr>
        <p:txBody>
          <a:bodyPr>
            <a:normAutofit/>
          </a:bodyPr>
          <a:lstStyle/>
          <a:p>
            <a:r>
              <a:rPr lang="nl-NL" dirty="0" smtClean="0"/>
              <a:t>Voedselzekerheid</a:t>
            </a:r>
            <a:endParaRPr lang="nl-NL" dirty="0"/>
          </a:p>
        </p:txBody>
      </p:sp>
      <p:pic>
        <p:nvPicPr>
          <p:cNvPr id="2050" name="Picture 2" descr="https://chrisverweij.files.wordpress.com/2009/12/740577187_6_tri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132856"/>
            <a:ext cx="3024336" cy="4370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7737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Dier en Welzijn</a:t>
            </a:r>
            <a:endParaRPr lang="nl-NL" dirty="0"/>
          </a:p>
        </p:txBody>
      </p:sp>
      <p:pic>
        <p:nvPicPr>
          <p:cNvPr id="4098" name="Picture 2" descr="http://www.joop.nl/content/uploads/2014/11/Koeien_CocaCol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1995126"/>
            <a:ext cx="2581943" cy="184138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upload.wikimedia.org/wikipedia/commons/thumb/7/72/Hog_confinement_barn_interior.jpg/250px-Hog_confinement_barn_interi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4365104"/>
            <a:ext cx="2815954" cy="201622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wijblijvenhier.nl/wp-content/uploads/kippen-intensieve-veehouderij.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2348880"/>
            <a:ext cx="3793970"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7969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253224" y="2380871"/>
            <a:ext cx="6777317" cy="3508977"/>
          </a:xfrm>
        </p:spPr>
        <p:txBody>
          <a:bodyPr/>
          <a:lstStyle/>
          <a:p>
            <a:pPr marL="68580" indent="0" algn="ctr">
              <a:buNone/>
            </a:pPr>
            <a:endParaRPr lang="nl-NL" dirty="0" smtClean="0">
              <a:hlinkClick r:id="rId2"/>
            </a:endParaRPr>
          </a:p>
          <a:p>
            <a:pPr marL="68580" indent="0" algn="ctr">
              <a:buNone/>
            </a:pPr>
            <a:endParaRPr lang="nl-NL" dirty="0" smtClean="0">
              <a:hlinkClick r:id="rId2"/>
            </a:endParaRPr>
          </a:p>
          <a:p>
            <a:pPr marL="68580" indent="0" algn="ctr">
              <a:buNone/>
            </a:pPr>
            <a:endParaRPr lang="nl-NL" dirty="0">
              <a:hlinkClick r:id="rId2"/>
            </a:endParaRPr>
          </a:p>
          <a:p>
            <a:pPr marL="68580" indent="0" algn="ctr">
              <a:buNone/>
            </a:pPr>
            <a:endParaRPr lang="nl-NL" dirty="0">
              <a:hlinkClick r:id="rId2"/>
            </a:endParaRPr>
          </a:p>
          <a:p>
            <a:endParaRPr lang="nl-NL" dirty="0"/>
          </a:p>
        </p:txBody>
      </p:sp>
      <p:pic>
        <p:nvPicPr>
          <p:cNvPr id="5122" name="Picture 2" descr="http://www.kippenhokbouwen.com/wp-content/uploads/kippen-benodigdheden-730x4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2537" y="1196752"/>
            <a:ext cx="3541792" cy="198922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devegetarier.nl/serverspecific/default/cache/img/4ec11d839e48c6b8b1f20cf6392362ed6f556e13/varkensindemodd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994662"/>
            <a:ext cx="3528392" cy="235226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tatic2.ad.nl/static/photo/2013/1/8/12/20130321093217/album_large_157517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712" y="3645024"/>
            <a:ext cx="5359229" cy="2465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2251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Aan de slag! </a:t>
            </a:r>
            <a:endParaRPr lang="nl-NL" dirty="0"/>
          </a:p>
        </p:txBody>
      </p:sp>
      <p:sp>
        <p:nvSpPr>
          <p:cNvPr id="3" name="Tijdelijke aanduiding voor inhoud 2"/>
          <p:cNvSpPr>
            <a:spLocks noGrp="1"/>
          </p:cNvSpPr>
          <p:nvPr>
            <p:ph idx="1"/>
          </p:nvPr>
        </p:nvSpPr>
        <p:spPr/>
        <p:txBody>
          <a:bodyPr/>
          <a:lstStyle/>
          <a:p>
            <a:pPr marL="68580" indent="0">
              <a:buNone/>
            </a:pPr>
            <a:r>
              <a:rPr lang="nl-NL" dirty="0" err="1" smtClean="0"/>
              <a:t>Kikkererwtenhummus</a:t>
            </a:r>
            <a:r>
              <a:rPr lang="nl-NL" dirty="0" smtClean="0"/>
              <a:t> met citroen</a:t>
            </a:r>
          </a:p>
          <a:p>
            <a:pPr marL="68580" indent="0">
              <a:buNone/>
            </a:pPr>
            <a:endParaRPr lang="nl-NL" dirty="0"/>
          </a:p>
          <a:p>
            <a:pPr marL="68580" indent="0">
              <a:buNone/>
            </a:pPr>
            <a:endParaRPr lang="nl-NL" dirty="0"/>
          </a:p>
        </p:txBody>
      </p:sp>
      <p:pic>
        <p:nvPicPr>
          <p:cNvPr id="6146" name="Picture 2" descr="Kikkererwtenhummus met citro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2996952"/>
            <a:ext cx="4091514" cy="3068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2427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En nu…. </a:t>
            </a:r>
            <a:endParaRPr lang="nl-NL" dirty="0"/>
          </a:p>
        </p:txBody>
      </p:sp>
      <p:sp>
        <p:nvSpPr>
          <p:cNvPr id="3" name="Tijdelijke aanduiding voor inhoud 2"/>
          <p:cNvSpPr>
            <a:spLocks noGrp="1"/>
          </p:cNvSpPr>
          <p:nvPr>
            <p:ph idx="1"/>
          </p:nvPr>
        </p:nvSpPr>
        <p:spPr/>
        <p:txBody>
          <a:bodyPr>
            <a:normAutofit/>
          </a:bodyPr>
          <a:lstStyle/>
          <a:p>
            <a:pPr marL="68580" indent="0" algn="ctr">
              <a:buNone/>
            </a:pPr>
            <a:r>
              <a:rPr lang="nl-NL" sz="3200" b="1" dirty="0" smtClean="0">
                <a:solidFill>
                  <a:schemeClr val="accent1"/>
                </a:solidFill>
              </a:rPr>
              <a:t>LEKKER PROEVEN!</a:t>
            </a:r>
          </a:p>
          <a:p>
            <a:pPr marL="68580" indent="0">
              <a:buNone/>
            </a:pPr>
            <a:endParaRPr lang="nl-NL" sz="3200" b="1" dirty="0">
              <a:solidFill>
                <a:schemeClr val="accent1"/>
              </a:solidFill>
            </a:endParaRPr>
          </a:p>
          <a:p>
            <a:pPr marL="68580" indent="0">
              <a:buNone/>
            </a:pPr>
            <a:endParaRPr lang="nl-NL" sz="3200" b="1" dirty="0">
              <a:solidFill>
                <a:schemeClr val="accent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9327" y="3284984"/>
            <a:ext cx="5229027" cy="2193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22907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QUIZ</a:t>
            </a:r>
            <a:endParaRPr lang="nl-NL" dirty="0"/>
          </a:p>
        </p:txBody>
      </p:sp>
      <p:pic>
        <p:nvPicPr>
          <p:cNvPr id="1026" name="Picture 2" descr="http://interactive.wttw.com/sites/all/themes/wttwbootstrap3/img/whereinchicago/quiz-tit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2127" y="2348880"/>
            <a:ext cx="5040560" cy="35786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1462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Vraag 1</a:t>
            </a:r>
            <a:endParaRPr lang="nl-NL" dirty="0"/>
          </a:p>
        </p:txBody>
      </p:sp>
      <p:sp>
        <p:nvSpPr>
          <p:cNvPr id="3" name="Tijdelijke aanduiding voor inhoud 2"/>
          <p:cNvSpPr>
            <a:spLocks noGrp="1"/>
          </p:cNvSpPr>
          <p:nvPr>
            <p:ph idx="1"/>
          </p:nvPr>
        </p:nvSpPr>
        <p:spPr/>
        <p:txBody>
          <a:bodyPr/>
          <a:lstStyle/>
          <a:p>
            <a:pPr marL="68580" indent="0">
              <a:buNone/>
            </a:pPr>
            <a:r>
              <a:rPr lang="nl-NL" dirty="0" smtClean="0"/>
              <a:t>Een </a:t>
            </a:r>
            <a:r>
              <a:rPr lang="nl-NL" dirty="0" err="1" smtClean="0"/>
              <a:t>flexitariër</a:t>
            </a:r>
            <a:r>
              <a:rPr lang="nl-NL" dirty="0" smtClean="0"/>
              <a:t> eet </a:t>
            </a:r>
            <a:r>
              <a:rPr lang="nl-NL" u="sng" dirty="0" smtClean="0"/>
              <a:t>geen</a:t>
            </a:r>
            <a:r>
              <a:rPr lang="nl-NL" dirty="0" smtClean="0"/>
              <a:t> vlees</a:t>
            </a:r>
          </a:p>
          <a:p>
            <a:pPr marL="68580" indent="0">
              <a:buNone/>
            </a:pPr>
            <a:endParaRPr lang="nl-NL" dirty="0"/>
          </a:p>
          <a:p>
            <a:pPr marL="525780" indent="-457200">
              <a:buAutoNum type="alphaUcPeriod"/>
            </a:pPr>
            <a:r>
              <a:rPr lang="nl-NL" dirty="0" smtClean="0"/>
              <a:t>Juist</a:t>
            </a:r>
          </a:p>
          <a:p>
            <a:pPr marL="525780" indent="-457200">
              <a:buAutoNum type="alphaUcPeriod"/>
            </a:pPr>
            <a:r>
              <a:rPr lang="nl-NL" dirty="0" smtClean="0"/>
              <a:t>Onjuist</a:t>
            </a:r>
            <a:endParaRPr lang="nl-NL" dirty="0"/>
          </a:p>
        </p:txBody>
      </p:sp>
    </p:spTree>
    <p:extLst>
      <p:ext uri="{BB962C8B-B14F-4D97-AF65-F5344CB8AC3E}">
        <p14:creationId xmlns:p14="http://schemas.microsoft.com/office/powerpoint/2010/main" val="2881413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608" y="332656"/>
            <a:ext cx="7024744" cy="1143000"/>
          </a:xfrm>
        </p:spPr>
        <p:txBody>
          <a:bodyPr/>
          <a:lstStyle/>
          <a:p>
            <a:r>
              <a:rPr lang="nl-NL" dirty="0" smtClean="0"/>
              <a:t>Afspraken</a:t>
            </a:r>
            <a:endParaRPr lang="nl-NL" dirty="0"/>
          </a:p>
        </p:txBody>
      </p:sp>
      <p:sp>
        <p:nvSpPr>
          <p:cNvPr id="3" name="Tijdelijke aanduiding voor inhoud 2"/>
          <p:cNvSpPr>
            <a:spLocks noGrp="1"/>
          </p:cNvSpPr>
          <p:nvPr>
            <p:ph idx="1"/>
          </p:nvPr>
        </p:nvSpPr>
        <p:spPr>
          <a:xfrm>
            <a:off x="971600" y="1484784"/>
            <a:ext cx="6777317" cy="3508977"/>
          </a:xfrm>
        </p:spPr>
        <p:txBody>
          <a:bodyPr/>
          <a:lstStyle/>
          <a:p>
            <a:r>
              <a:rPr lang="nl-NL" dirty="0" smtClean="0"/>
              <a:t>Vraag? -&gt; vinger opsteken</a:t>
            </a:r>
          </a:p>
          <a:p>
            <a:r>
              <a:rPr lang="nl-NL" dirty="0" smtClean="0"/>
              <a:t>Antwoord? &gt; vinger opsteken &gt; beurt &gt; antwoord geven</a:t>
            </a:r>
          </a:p>
          <a:p>
            <a:r>
              <a:rPr lang="nl-NL" dirty="0" smtClean="0"/>
              <a:t>Luister naar elkaar </a:t>
            </a:r>
          </a:p>
          <a:p>
            <a:r>
              <a:rPr lang="nl-NL" dirty="0" smtClean="0"/>
              <a:t>Praat niet door elkaar heen</a:t>
            </a:r>
          </a:p>
          <a:p>
            <a:r>
              <a:rPr lang="nl-NL" dirty="0" smtClean="0"/>
              <a:t>Materialen netjes laten liggen </a:t>
            </a:r>
          </a:p>
          <a:p>
            <a:endParaRPr lang="nl-NL" dirty="0"/>
          </a:p>
        </p:txBody>
      </p:sp>
      <p:pic>
        <p:nvPicPr>
          <p:cNvPr id="5124" name="Picture 4" descr="https://s-media-cache-ak0.pinimg.com/236x/75/cd/52/75cd52012946b1de006d705e963c25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4189179"/>
            <a:ext cx="3528392" cy="2182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4218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Vraag 2</a:t>
            </a:r>
            <a:endParaRPr lang="nl-NL" dirty="0"/>
          </a:p>
        </p:txBody>
      </p:sp>
      <p:sp>
        <p:nvSpPr>
          <p:cNvPr id="3" name="Tijdelijke aanduiding voor inhoud 2"/>
          <p:cNvSpPr>
            <a:spLocks noGrp="1"/>
          </p:cNvSpPr>
          <p:nvPr>
            <p:ph idx="1"/>
          </p:nvPr>
        </p:nvSpPr>
        <p:spPr/>
        <p:txBody>
          <a:bodyPr/>
          <a:lstStyle/>
          <a:p>
            <a:pPr marL="68580" indent="0">
              <a:buNone/>
            </a:pPr>
            <a:r>
              <a:rPr lang="nl-NL" dirty="0" smtClean="0"/>
              <a:t>Een veganist eet </a:t>
            </a:r>
            <a:r>
              <a:rPr lang="nl-NL" u="sng" dirty="0" smtClean="0"/>
              <a:t>geen</a:t>
            </a:r>
            <a:r>
              <a:rPr lang="nl-NL" dirty="0" smtClean="0"/>
              <a:t> melk, eieren en kaas. </a:t>
            </a:r>
          </a:p>
          <a:p>
            <a:pPr marL="68580" indent="0">
              <a:buNone/>
            </a:pPr>
            <a:endParaRPr lang="nl-NL" dirty="0"/>
          </a:p>
          <a:p>
            <a:pPr marL="525780" indent="-457200">
              <a:buAutoNum type="alphaUcPeriod"/>
            </a:pPr>
            <a:r>
              <a:rPr lang="nl-NL" dirty="0" smtClean="0"/>
              <a:t>Juist</a:t>
            </a:r>
          </a:p>
          <a:p>
            <a:pPr marL="525780" indent="-457200">
              <a:buAutoNum type="alphaUcPeriod"/>
            </a:pPr>
            <a:r>
              <a:rPr lang="nl-NL" dirty="0" smtClean="0"/>
              <a:t>Onjuist</a:t>
            </a:r>
            <a:endParaRPr lang="nl-NL" dirty="0"/>
          </a:p>
        </p:txBody>
      </p:sp>
    </p:spTree>
    <p:extLst>
      <p:ext uri="{BB962C8B-B14F-4D97-AF65-F5344CB8AC3E}">
        <p14:creationId xmlns:p14="http://schemas.microsoft.com/office/powerpoint/2010/main" val="42180327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Vraag 3</a:t>
            </a:r>
            <a:endParaRPr lang="nl-NL" dirty="0"/>
          </a:p>
        </p:txBody>
      </p:sp>
      <p:sp>
        <p:nvSpPr>
          <p:cNvPr id="3" name="Tijdelijke aanduiding voor inhoud 2"/>
          <p:cNvSpPr>
            <a:spLocks noGrp="1"/>
          </p:cNvSpPr>
          <p:nvPr>
            <p:ph idx="1"/>
          </p:nvPr>
        </p:nvSpPr>
        <p:spPr/>
        <p:txBody>
          <a:bodyPr/>
          <a:lstStyle/>
          <a:p>
            <a:pPr marL="68580" indent="0">
              <a:buNone/>
            </a:pPr>
            <a:r>
              <a:rPr lang="nl-NL" dirty="0" smtClean="0"/>
              <a:t>Eiwitten zijn voornamelijk een belangrijke ..... voor ons lichaam. </a:t>
            </a:r>
          </a:p>
          <a:p>
            <a:pPr marL="68580" indent="0">
              <a:buNone/>
            </a:pPr>
            <a:endParaRPr lang="nl-NL" dirty="0"/>
          </a:p>
          <a:p>
            <a:pPr marL="525780" indent="-457200">
              <a:buAutoNum type="alphaUcPeriod"/>
            </a:pPr>
            <a:r>
              <a:rPr lang="nl-NL" dirty="0" smtClean="0"/>
              <a:t>Brandstof</a:t>
            </a:r>
          </a:p>
          <a:p>
            <a:pPr marL="525780" indent="-457200">
              <a:buAutoNum type="alphaUcPeriod"/>
            </a:pPr>
            <a:r>
              <a:rPr lang="nl-NL" dirty="0" smtClean="0"/>
              <a:t>Bouwstof</a:t>
            </a:r>
          </a:p>
          <a:p>
            <a:pPr marL="525780" indent="-457200">
              <a:buAutoNum type="alphaUcPeriod"/>
            </a:pPr>
            <a:endParaRPr lang="nl-NL" dirty="0"/>
          </a:p>
        </p:txBody>
      </p:sp>
    </p:spTree>
    <p:extLst>
      <p:ext uri="{BB962C8B-B14F-4D97-AF65-F5344CB8AC3E}">
        <p14:creationId xmlns:p14="http://schemas.microsoft.com/office/powerpoint/2010/main" val="33412514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Vraag 4</a:t>
            </a:r>
            <a:endParaRPr lang="nl-NL" dirty="0"/>
          </a:p>
        </p:txBody>
      </p:sp>
      <p:sp>
        <p:nvSpPr>
          <p:cNvPr id="3" name="Tijdelijke aanduiding voor inhoud 2"/>
          <p:cNvSpPr>
            <a:spLocks noGrp="1"/>
          </p:cNvSpPr>
          <p:nvPr>
            <p:ph idx="1"/>
          </p:nvPr>
        </p:nvSpPr>
        <p:spPr/>
        <p:txBody>
          <a:bodyPr/>
          <a:lstStyle/>
          <a:p>
            <a:pPr marL="68580" indent="0">
              <a:buNone/>
            </a:pPr>
            <a:r>
              <a:rPr lang="nl-NL" dirty="0" smtClean="0"/>
              <a:t>Als we geen eiwitten uit vlees (en andere dierlijke producten) binnenkrijgen, moeten we deze uit andere voedingsmiddelen halen. </a:t>
            </a:r>
          </a:p>
          <a:p>
            <a:pPr marL="68580" indent="0">
              <a:buNone/>
            </a:pPr>
            <a:endParaRPr lang="nl-NL" dirty="0"/>
          </a:p>
          <a:p>
            <a:pPr marL="525780" indent="-457200">
              <a:buAutoNum type="alphaUcPeriod"/>
            </a:pPr>
            <a:r>
              <a:rPr lang="nl-NL" dirty="0" smtClean="0"/>
              <a:t>Juist</a:t>
            </a:r>
          </a:p>
          <a:p>
            <a:pPr marL="525780" indent="-457200">
              <a:buAutoNum type="alphaUcPeriod"/>
            </a:pPr>
            <a:r>
              <a:rPr lang="nl-NL" dirty="0" smtClean="0"/>
              <a:t>Onjuist</a:t>
            </a:r>
          </a:p>
          <a:p>
            <a:pPr marL="68580" indent="0">
              <a:buNone/>
            </a:pPr>
            <a:r>
              <a:rPr lang="nl-NL" dirty="0" smtClean="0"/>
              <a:t> </a:t>
            </a:r>
            <a:endParaRPr lang="nl-NL" dirty="0"/>
          </a:p>
        </p:txBody>
      </p:sp>
    </p:spTree>
    <p:extLst>
      <p:ext uri="{BB962C8B-B14F-4D97-AF65-F5344CB8AC3E}">
        <p14:creationId xmlns:p14="http://schemas.microsoft.com/office/powerpoint/2010/main" val="27120007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Vraag 5</a:t>
            </a:r>
            <a:endParaRPr lang="nl-NL" dirty="0"/>
          </a:p>
        </p:txBody>
      </p:sp>
      <p:sp>
        <p:nvSpPr>
          <p:cNvPr id="3" name="Tijdelijke aanduiding voor inhoud 2"/>
          <p:cNvSpPr>
            <a:spLocks noGrp="1"/>
          </p:cNvSpPr>
          <p:nvPr>
            <p:ph idx="1"/>
          </p:nvPr>
        </p:nvSpPr>
        <p:spPr/>
        <p:txBody>
          <a:bodyPr/>
          <a:lstStyle/>
          <a:p>
            <a:pPr marL="68580" indent="0">
              <a:buNone/>
            </a:pPr>
            <a:r>
              <a:rPr lang="nl-NL" dirty="0" smtClean="0"/>
              <a:t>In melk zitten plantaardige eiwitten.</a:t>
            </a:r>
          </a:p>
          <a:p>
            <a:pPr marL="68580" indent="0">
              <a:buNone/>
            </a:pPr>
            <a:endParaRPr lang="nl-NL" dirty="0"/>
          </a:p>
          <a:p>
            <a:pPr marL="525780" indent="-457200">
              <a:buAutoNum type="alphaUcPeriod"/>
            </a:pPr>
            <a:r>
              <a:rPr lang="nl-NL" dirty="0" smtClean="0"/>
              <a:t>Juist</a:t>
            </a:r>
          </a:p>
          <a:p>
            <a:pPr marL="525780" indent="-457200">
              <a:buAutoNum type="alphaUcPeriod"/>
            </a:pPr>
            <a:r>
              <a:rPr lang="nl-NL" dirty="0" smtClean="0"/>
              <a:t>Onjuist</a:t>
            </a:r>
            <a:endParaRPr lang="nl-NL" dirty="0"/>
          </a:p>
        </p:txBody>
      </p:sp>
    </p:spTree>
    <p:extLst>
      <p:ext uri="{BB962C8B-B14F-4D97-AF65-F5344CB8AC3E}">
        <p14:creationId xmlns:p14="http://schemas.microsoft.com/office/powerpoint/2010/main" val="19004412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Vraag 6</a:t>
            </a:r>
            <a:endParaRPr lang="nl-NL" dirty="0"/>
          </a:p>
        </p:txBody>
      </p:sp>
      <p:sp>
        <p:nvSpPr>
          <p:cNvPr id="3" name="Tijdelijke aanduiding voor inhoud 2"/>
          <p:cNvSpPr>
            <a:spLocks noGrp="1"/>
          </p:cNvSpPr>
          <p:nvPr>
            <p:ph idx="1"/>
          </p:nvPr>
        </p:nvSpPr>
        <p:spPr/>
        <p:txBody>
          <a:bodyPr/>
          <a:lstStyle/>
          <a:p>
            <a:pPr marL="68580" indent="0">
              <a:buNone/>
            </a:pPr>
            <a:r>
              <a:rPr lang="nl-NL" dirty="0" smtClean="0"/>
              <a:t>In kikkererwten zitten eiwitten.</a:t>
            </a:r>
          </a:p>
          <a:p>
            <a:pPr marL="68580" indent="0">
              <a:buNone/>
            </a:pPr>
            <a:endParaRPr lang="nl-NL" dirty="0"/>
          </a:p>
          <a:p>
            <a:pPr marL="525780" indent="-457200">
              <a:buAutoNum type="alphaUcPeriod"/>
            </a:pPr>
            <a:r>
              <a:rPr lang="nl-NL" dirty="0" smtClean="0"/>
              <a:t>Juist</a:t>
            </a:r>
          </a:p>
          <a:p>
            <a:pPr marL="525780" indent="-457200">
              <a:buAutoNum type="alphaUcPeriod"/>
            </a:pPr>
            <a:r>
              <a:rPr lang="nl-NL" dirty="0" smtClean="0"/>
              <a:t>Onjuist</a:t>
            </a:r>
            <a:endParaRPr lang="nl-NL" dirty="0"/>
          </a:p>
        </p:txBody>
      </p:sp>
    </p:spTree>
    <p:extLst>
      <p:ext uri="{BB962C8B-B14F-4D97-AF65-F5344CB8AC3E}">
        <p14:creationId xmlns:p14="http://schemas.microsoft.com/office/powerpoint/2010/main" val="36540211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Vraag 7</a:t>
            </a:r>
            <a:endParaRPr lang="nl-NL" dirty="0"/>
          </a:p>
        </p:txBody>
      </p:sp>
      <p:sp>
        <p:nvSpPr>
          <p:cNvPr id="3" name="Tijdelijke aanduiding voor inhoud 2"/>
          <p:cNvSpPr>
            <a:spLocks noGrp="1"/>
          </p:cNvSpPr>
          <p:nvPr>
            <p:ph idx="1"/>
          </p:nvPr>
        </p:nvSpPr>
        <p:spPr/>
        <p:txBody>
          <a:bodyPr/>
          <a:lstStyle/>
          <a:p>
            <a:pPr marL="68580" indent="0">
              <a:buNone/>
            </a:pPr>
            <a:r>
              <a:rPr lang="nl-NL" dirty="0"/>
              <a:t>Ei, yoghurt, noten en peulvruchten bevatten plantaardige eiwitten.	</a:t>
            </a:r>
            <a:endParaRPr lang="nl-NL" dirty="0" smtClean="0"/>
          </a:p>
          <a:p>
            <a:pPr marL="68580" indent="0">
              <a:buNone/>
            </a:pPr>
            <a:endParaRPr lang="nl-NL" dirty="0"/>
          </a:p>
          <a:p>
            <a:pPr marL="525780" indent="-457200">
              <a:buAutoNum type="alphaUcPeriod"/>
            </a:pPr>
            <a:r>
              <a:rPr lang="nl-NL" dirty="0" smtClean="0"/>
              <a:t>Juist</a:t>
            </a:r>
          </a:p>
          <a:p>
            <a:pPr marL="525780" indent="-457200">
              <a:buAutoNum type="alphaUcPeriod"/>
            </a:pPr>
            <a:r>
              <a:rPr lang="nl-NL" dirty="0" smtClean="0"/>
              <a:t>Onjuist</a:t>
            </a:r>
            <a:endParaRPr lang="nl-NL" dirty="0"/>
          </a:p>
          <a:p>
            <a:pPr marL="68580" indent="0">
              <a:buNone/>
            </a:pPr>
            <a:endParaRPr lang="nl-NL" dirty="0"/>
          </a:p>
        </p:txBody>
      </p:sp>
    </p:spTree>
    <p:extLst>
      <p:ext uri="{BB962C8B-B14F-4D97-AF65-F5344CB8AC3E}">
        <p14:creationId xmlns:p14="http://schemas.microsoft.com/office/powerpoint/2010/main" val="30817361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Vraag </a:t>
            </a:r>
            <a:r>
              <a:rPr lang="nl-NL" dirty="0"/>
              <a:t>8</a:t>
            </a:r>
          </a:p>
        </p:txBody>
      </p:sp>
      <p:sp>
        <p:nvSpPr>
          <p:cNvPr id="3" name="Tijdelijke aanduiding voor inhoud 2"/>
          <p:cNvSpPr>
            <a:spLocks noGrp="1"/>
          </p:cNvSpPr>
          <p:nvPr>
            <p:ph idx="1"/>
          </p:nvPr>
        </p:nvSpPr>
        <p:spPr/>
        <p:txBody>
          <a:bodyPr/>
          <a:lstStyle/>
          <a:p>
            <a:r>
              <a:rPr lang="nl-NL" dirty="0"/>
              <a:t>Om 1 kilogram rundvlees te maken zijn er meer /minder dan 50 badkuipen met water nodig. </a:t>
            </a:r>
          </a:p>
          <a:p>
            <a:endParaRPr lang="nl-NL" dirty="0"/>
          </a:p>
          <a:p>
            <a:pPr marL="68580" indent="0">
              <a:buNone/>
            </a:pPr>
            <a:r>
              <a:rPr lang="nl-NL" dirty="0"/>
              <a:t>A: </a:t>
            </a:r>
            <a:r>
              <a:rPr lang="nl-NL" dirty="0" smtClean="0"/>
              <a:t>Meer</a:t>
            </a:r>
            <a:endParaRPr lang="nl-NL" dirty="0"/>
          </a:p>
          <a:p>
            <a:pPr marL="68580" indent="0">
              <a:buNone/>
            </a:pPr>
            <a:r>
              <a:rPr lang="nl-NL" dirty="0"/>
              <a:t>B: </a:t>
            </a:r>
            <a:r>
              <a:rPr lang="nl-NL" dirty="0" smtClean="0"/>
              <a:t>Minder</a:t>
            </a:r>
            <a:endParaRPr lang="nl-NL" dirty="0"/>
          </a:p>
          <a:p>
            <a:endParaRPr lang="nl-NL" dirty="0"/>
          </a:p>
          <a:p>
            <a:endParaRPr lang="nl-NL" dirty="0" smtClean="0"/>
          </a:p>
        </p:txBody>
      </p:sp>
    </p:spTree>
    <p:extLst>
      <p:ext uri="{BB962C8B-B14F-4D97-AF65-F5344CB8AC3E}">
        <p14:creationId xmlns:p14="http://schemas.microsoft.com/office/powerpoint/2010/main" val="20260415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Vraag 9</a:t>
            </a:r>
            <a:endParaRPr lang="nl-NL" dirty="0"/>
          </a:p>
        </p:txBody>
      </p:sp>
      <p:sp>
        <p:nvSpPr>
          <p:cNvPr id="3" name="Tijdelijke aanduiding voor inhoud 2"/>
          <p:cNvSpPr>
            <a:spLocks noGrp="1"/>
          </p:cNvSpPr>
          <p:nvPr>
            <p:ph idx="1"/>
          </p:nvPr>
        </p:nvSpPr>
        <p:spPr/>
        <p:txBody>
          <a:bodyPr/>
          <a:lstStyle/>
          <a:p>
            <a:pPr marL="68580" indent="0">
              <a:buNone/>
            </a:pPr>
            <a:r>
              <a:rPr lang="nl-NL" dirty="0"/>
              <a:t>Om 1 kilogram varkensvlees te maken is meer / minder dan 5 kilogram veevoer nodig. </a:t>
            </a:r>
          </a:p>
          <a:p>
            <a:endParaRPr lang="nl-NL" dirty="0"/>
          </a:p>
        </p:txBody>
      </p:sp>
    </p:spTree>
    <p:extLst>
      <p:ext uri="{BB962C8B-B14F-4D97-AF65-F5344CB8AC3E}">
        <p14:creationId xmlns:p14="http://schemas.microsoft.com/office/powerpoint/2010/main" val="38552743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Vraag 10</a:t>
            </a:r>
            <a:endParaRPr lang="nl-NL" dirty="0"/>
          </a:p>
        </p:txBody>
      </p:sp>
      <p:sp>
        <p:nvSpPr>
          <p:cNvPr id="3" name="Tijdelijke aanduiding voor inhoud 2"/>
          <p:cNvSpPr>
            <a:spLocks noGrp="1"/>
          </p:cNvSpPr>
          <p:nvPr>
            <p:ph idx="1"/>
          </p:nvPr>
        </p:nvSpPr>
        <p:spPr/>
        <p:txBody>
          <a:bodyPr/>
          <a:lstStyle/>
          <a:p>
            <a:pPr marL="68580" indent="0">
              <a:buNone/>
            </a:pPr>
            <a:r>
              <a:rPr lang="nl-NL" dirty="0"/>
              <a:t>Waarom eten sommige mensen minder vlees? Of geen vlees</a:t>
            </a:r>
            <a:r>
              <a:rPr lang="nl-NL" dirty="0" smtClean="0"/>
              <a:t>? Meerdere antwoorden mogelijk</a:t>
            </a:r>
            <a:endParaRPr lang="nl-NL" dirty="0"/>
          </a:p>
          <a:p>
            <a:pPr marL="68580" indent="0">
              <a:buNone/>
            </a:pPr>
            <a:endParaRPr lang="nl-NL" dirty="0"/>
          </a:p>
        </p:txBody>
      </p:sp>
    </p:spTree>
    <p:extLst>
      <p:ext uri="{BB962C8B-B14F-4D97-AF65-F5344CB8AC3E}">
        <p14:creationId xmlns:p14="http://schemas.microsoft.com/office/powerpoint/2010/main" val="37201517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Vraag 11</a:t>
            </a:r>
            <a:endParaRPr lang="nl-NL" dirty="0"/>
          </a:p>
        </p:txBody>
      </p:sp>
      <p:sp>
        <p:nvSpPr>
          <p:cNvPr id="3" name="Tijdelijke aanduiding voor inhoud 2"/>
          <p:cNvSpPr>
            <a:spLocks noGrp="1"/>
          </p:cNvSpPr>
          <p:nvPr>
            <p:ph idx="1"/>
          </p:nvPr>
        </p:nvSpPr>
        <p:spPr/>
        <p:txBody>
          <a:bodyPr/>
          <a:lstStyle/>
          <a:p>
            <a:pPr marL="68580" indent="0">
              <a:buNone/>
            </a:pPr>
            <a:r>
              <a:rPr lang="nl-NL" dirty="0" smtClean="0"/>
              <a:t>Om plantaardige producten te maken, is meer </a:t>
            </a:r>
            <a:r>
              <a:rPr lang="nl-NL" dirty="0"/>
              <a:t>/</a:t>
            </a:r>
            <a:r>
              <a:rPr lang="nl-NL" dirty="0" smtClean="0"/>
              <a:t> minder water nodig dan voor dierlijke producten?</a:t>
            </a:r>
          </a:p>
          <a:p>
            <a:pPr marL="68580" indent="0">
              <a:buNone/>
            </a:pPr>
            <a:endParaRPr lang="nl-NL" dirty="0"/>
          </a:p>
          <a:p>
            <a:pPr marL="525780" indent="-457200">
              <a:buAutoNum type="alphaUcPeriod"/>
            </a:pPr>
            <a:r>
              <a:rPr lang="nl-NL" dirty="0" smtClean="0"/>
              <a:t>Meer</a:t>
            </a:r>
          </a:p>
          <a:p>
            <a:pPr marL="525780" indent="-457200">
              <a:buAutoNum type="alphaUcPeriod"/>
            </a:pPr>
            <a:r>
              <a:rPr lang="nl-NL" dirty="0" smtClean="0"/>
              <a:t>Minder</a:t>
            </a:r>
          </a:p>
          <a:p>
            <a:pPr marL="525780" indent="-457200">
              <a:buAutoNum type="alphaUcPeriod"/>
            </a:pPr>
            <a:endParaRPr lang="nl-NL" dirty="0"/>
          </a:p>
        </p:txBody>
      </p:sp>
    </p:spTree>
    <p:extLst>
      <p:ext uri="{BB962C8B-B14F-4D97-AF65-F5344CB8AC3E}">
        <p14:creationId xmlns:p14="http://schemas.microsoft.com/office/powerpoint/2010/main" val="2818054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Vegetariër, veganist, </a:t>
            </a:r>
            <a:r>
              <a:rPr lang="nl-NL" dirty="0" err="1" smtClean="0"/>
              <a:t>flexitariër</a:t>
            </a:r>
            <a:r>
              <a:rPr lang="nl-NL" dirty="0" smtClean="0"/>
              <a:t>?</a:t>
            </a:r>
            <a:endParaRPr lang="nl-NL" dirty="0"/>
          </a:p>
        </p:txBody>
      </p:sp>
      <p:sp>
        <p:nvSpPr>
          <p:cNvPr id="3" name="Tijdelijke aanduiding voor inhoud 2"/>
          <p:cNvSpPr>
            <a:spLocks noGrp="1"/>
          </p:cNvSpPr>
          <p:nvPr>
            <p:ph idx="1"/>
          </p:nvPr>
        </p:nvSpPr>
        <p:spPr>
          <a:xfrm>
            <a:off x="899592" y="2780928"/>
            <a:ext cx="6777317" cy="3508977"/>
          </a:xfrm>
        </p:spPr>
        <p:txBody>
          <a:bodyPr/>
          <a:lstStyle/>
          <a:p>
            <a:r>
              <a:rPr lang="nl-NL" dirty="0" smtClean="0"/>
              <a:t>Wat is een vegetariër?</a:t>
            </a:r>
          </a:p>
          <a:p>
            <a:r>
              <a:rPr lang="nl-NL" dirty="0" smtClean="0"/>
              <a:t>Een veganist?</a:t>
            </a:r>
          </a:p>
          <a:p>
            <a:r>
              <a:rPr lang="nl-NL" dirty="0" smtClean="0"/>
              <a:t>En een </a:t>
            </a:r>
            <a:r>
              <a:rPr lang="nl-NL" dirty="0" err="1" smtClean="0"/>
              <a:t>flexitariër</a:t>
            </a:r>
            <a:r>
              <a:rPr lang="nl-NL" dirty="0" smtClean="0"/>
              <a:t>?</a:t>
            </a:r>
          </a:p>
          <a:p>
            <a:r>
              <a:rPr lang="nl-NL" dirty="0" smtClean="0"/>
              <a:t>Wat kunnen redenen zijn om vegetarisch, veganistisch of </a:t>
            </a:r>
            <a:r>
              <a:rPr lang="nl-NL" dirty="0" err="1" smtClean="0"/>
              <a:t>flexitarisch</a:t>
            </a:r>
            <a:r>
              <a:rPr lang="nl-NL" dirty="0" smtClean="0"/>
              <a:t> te eten? </a:t>
            </a:r>
          </a:p>
          <a:p>
            <a:endParaRPr lang="nl-NL" dirty="0" smtClean="0"/>
          </a:p>
          <a:p>
            <a:endParaRPr lang="nl-NL" dirty="0" smtClean="0"/>
          </a:p>
          <a:p>
            <a:endParaRPr lang="nl-NL" dirty="0"/>
          </a:p>
        </p:txBody>
      </p:sp>
      <p:pic>
        <p:nvPicPr>
          <p:cNvPr id="6146" name="Picture 2" descr="http://www.osteopathiealkmaar.info/wp-content/uploads/2014/03/Voed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1" y="1772816"/>
            <a:ext cx="3680769" cy="20689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1955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Vraag 12</a:t>
            </a:r>
            <a:endParaRPr lang="nl-NL" dirty="0"/>
          </a:p>
        </p:txBody>
      </p:sp>
      <p:sp>
        <p:nvSpPr>
          <p:cNvPr id="3" name="Tijdelijke aanduiding voor inhoud 2"/>
          <p:cNvSpPr>
            <a:spLocks noGrp="1"/>
          </p:cNvSpPr>
          <p:nvPr>
            <p:ph idx="1"/>
          </p:nvPr>
        </p:nvSpPr>
        <p:spPr/>
        <p:txBody>
          <a:bodyPr/>
          <a:lstStyle/>
          <a:p>
            <a:pPr marL="68580" indent="0">
              <a:buNone/>
            </a:pPr>
            <a:r>
              <a:rPr lang="nl-NL" dirty="0" smtClean="0"/>
              <a:t>Wat zit er behalve eiwitten nog meer in peulvruchten, waardoor je goed kan poepen? </a:t>
            </a:r>
            <a:endParaRPr lang="nl-NL" dirty="0"/>
          </a:p>
        </p:txBody>
      </p:sp>
    </p:spTree>
    <p:extLst>
      <p:ext uri="{BB962C8B-B14F-4D97-AF65-F5344CB8AC3E}">
        <p14:creationId xmlns:p14="http://schemas.microsoft.com/office/powerpoint/2010/main" val="37651988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QTEhMTExMWFRUXGRkaGRcXGBoaGBsbHh0YGBoaGRcYHyggHx0lIhoWITIiJSstLjAuGh8zODMsNygtLisBCgoKDg0OGxAQGzUmICYtNTUyLS0tLy8uLS8tLS0tLS8tLi8tLS0tLS0tLS0tLS0tLS0tLS8tLS0tLS0tLS0tL//AABEIAFAA8AMBEQACEQEDEQH/xAAcAAACAwEBAQEAAAAAAAAAAAAABgQFBwIDCAH/xAA+EAABAwIDAwgIAgsBAQAAAAABAAIDBBEFBiESMVETQWFxgZGhsQciMlKSwdHwFGIjM0JTcoKTssLh8SRE/8QAGgEAAgMBAQAAAAAAAAAAAAAAAAQCAwUBBv/EADMRAAIBAwIEBAMIAgMAAAAAAAABAgMEERIhBTFBURMicZFhgbEUMkJSocHR8CPxFTND/9oADAMBAAIRAxEAPwDcUACABAAgAQAIAEACABAAgAQAIAEACABAAgAQAIAEACABAAgAQAIAEACABAAgAQAIAEACAKnFMV2CWstcbyebqCboW+rzS5CdxdKm9Md2KOJY9Lc/pnDq08lrUrSklvEV+01Jb5KZ2PSX/XyfG76pnwaP5V7Il4s+55TY5LbSeX+o76rqpUfyr2QeJPuGFZ2nglbtyOkiv6webm3OQTrcb0rcWtGonhYfwLqdaS5moY1iPJMbs22nHTq3k+Xese3oeJJ55IvuK3hQyIeN4tINeWkB6HkeAW3Ro00t4r2M9V5y5srsp5nqTVwxiVz2vcGlryXac5udQbaqq7p0HBvCTS6DdKctSWR+x7GnMfyUZAIF3O3nXcAkLW1jOOuQXNy6b0xFGvzHUt3Tu7m/RakLShjeJRG4qdyxyrnsySiCpsC42ZINAT7rhxOliFn3dlGK1U/YapVtW0h+WWMlLj2KGMhjTYkXJ6NwA7inbW3U1qYpdXDp4UebEfE8TlabiaQfzu8rrZp0aeneK9kJxrzby2fmF55njcBIeVZz3sHW6COfrVNawoz+7s/0GY3ElzHfFseDA0RkXc0O2jzA7tOJWbb2jlly6E69z4aSjzYm4ji8hNzNID0PI/tsFr0renFfdXsJ+PN82RIc0VMfszEjg/1vPVdnaW8ucfYtjcTXUucP9IpBtPFp70Z1+E7+9I1eGR/85e/8l8bn8yHXDcSinZtxPD29G8dBG8FZdSlKm8SQ1GSluiWqzov4njhF+TsAL+sd56loUbRP75n1b3D0w9xSr8flv+uf2G3ktSna0lziipV6j6lecek/fyfG76q7waP5V7I74s+5HqMcltpPL/Ud9V3w6K/CvZAqk+5bZHznK6obTzO22yXDSfaa7UgX5wd2qy723p6dUFhjVKq28M09ZA0CABAAgDOsYqyHyjX23+ZW7S0qEfRGDWb8SWe4i4tXG6lKsWU0QKCnqJy7kYpJNn2tgEgdZ3diXdwMKLfJHNQ6SJ2xKxzHe68Fp7jzKarZRFrHMjPnujxdzpq+L1ZNLh7+MTr9YEYHkVVay0zmv71C7bcIP+9BKx2Ym/am5VRekyw9E1Jylc553RMJ7SQ0fNZ9xUelj1usyyMWcdplU/g4NI8QfJM2dT/El2Fr1YqZ+AoVjyUw6u5TFlPVtVbqdi2MjasiY5+LpGPcbyM9R/HaAGvaLFZFeGme3JmnSnqjkg5/iLRHKN2rD0c7f8vBOWFXCcfmKX0OUjPKyQlPurgRi8FS+osoOtuXDDVVb2PDTf2IyOosaR5ohWWNjlZebfsivqZypeKVplfNV251F1y1bkZ2IKHjktJY4BjslNKJYjrptN5nDg770UajjUjpkSjNweUbdTYi2opTNHucxxtzg2Nx1grLUdFRJ9x/VqhmJnuJV52dPvsW3qUTBixLxGuN96hKtgbgjiioKqVhkiglez3mtJHZx7FT9o7lqg2tkRn1LgS1wIcN4NwR1g6hWeKyOAw+sLJ4Xje2Rjh2OBVU56nhkk8NM+lFkmkCABAAgDPc4UuzO88zrO7xY+Seo1PJgwr5aa3qZtjUZufvcuymdpyNwyZhrYKKBjRa7GuceLnAOJPf4JObzI2accRRZ1tDHM3YlY17eDgCPFRUmuRJpPmKNb6MKN7tppkj4hrgQfiBsrVXkiiVvF8tiXnDDmtpoWsFmxuDR0N2SN/YFOhUxJ5F7+OKSx0ZmuNRaXTDqGbSkMXoVZ+krT0Q+Jm+gS1aWUjWtXlv5fuNWeqLabFIN7SWnqOvmPFdtqmnKKuIx8il2/cz2up7EpnxDMhPJVVUWij4hapYGf0TV2xUywndK24/iZc+Ic7uCorPK9B+0n5mjTcYoRPC+M/tDQ8CNQe+yppz0yTHakNcXEx2tpy24IsQSCPA3T/iGAm08PmLj4DJIyMe09wYOskNHiQoOYzHfY070gYQGyQytFmluwetvs94v8KroVNmmXX8dOJfIRcR9VXOqJweSDl/Apq+fkotAAC95HqsadxI4nWw57FUyqDtOm5PCNgwb0fUUDQDEJn875NST0DcOpUOrLoOxoxRxmPI9PLE4wxNilAJaWCwP5SBpqp060k9yFWgpR25lb6MaktMsDtxAe0Hud/j3KVd5wxaxq5zEosYpCxz4/dcQOm249yZ8bKyZs1oqOPZif8AgeVnii3B8jGE8A5wFx3lVynkbpPOF3PomngaxrWMAa1oAAG4AaAJJvJsJYImK4NBUt2Zomv4EjUdTt4XYzceRGUVLmhXg9GFG2ZkodLZpDhGXAtJBuLm21btVnjyKlbxzkd1SXggAQAIAWs30u0Yzz2cPL6lSU9KMTi+2iXr+xmmM0Wqk6gjTqbGiZQzJE6mjZI8MfG0NN+cAWBHZZQe/I26F5TcMSeGi3qcbYB6o2uk6BcyiitxalDaHmfsikpM5XnZFI1oa8hoIvcE6Dfzbu9d26HLfiMqkkprZl/mCHap3jhY9xuiLw8jl7HVQkZZjtPoVJ1DztKZZ+iB2zPUs4sYfhLh/kiUsm3ZSzJ+g+ZiF4wOLh5FRTwR4rJKh6tGbY4Q0lT8QxaMsizLVC+9HiDaR3hNYYJ4px+w4E/w7nDuuEa+hbTq6JJ9j6Aa4EAjUFVm6Z9n/DdiQSgerINehw+o8ipqeDG4hT0TU11FXI1DymIw33M2nnsGl+0hGrJK0800armml5SncLeyQ4dhXIyw8jd+s0JPsYzmVmzcdC74hjUJ9TX8lYC2jpWR2G271pDxed/du7FFvJ6GlDTHBfLhYCAM8y83k65oHOXjzU3PJg2c8XLXxaJGbKT9M8jnAPbZCnjYq4i9Nx8hEqICyRr2+0xwcOsEEeNkeIRhVxujXsOzJBKxrtsNJAu07weHSoG0r2jp1OWDivx8NBLBfpd9AjKEqvF4J4prPxe39/QhZczVy8zoXtAda7S3cbbwQefnXdugxaXjrPTJYGhcNAEACABAFBmKT1gOAPj/AMChOWEef4zLM4x7J/r/AKM3zJNZxVMZ5EKCye2V8tVVTHyzC2Nh9kvJG1bgAN3SrUmzShZSqrJKxnD6ynaduMub7zDtNHXbUdyi00L1LCdPdrb4FBgTJKmrhYzX12ucRzNaQSe667F5ZZb01KSUTcKxt43j8p8lY+Ru1Y6qcl8GZvjUN23++5La98HjKUsMjejk7Fbbmcxw8iPLwVsJ5ZuWFT/Ljuh6zFNq1vAE9/8AxSnLBDjNTeMPn/H7mZ5qk9Y2VMZ5M+2Gr0fZQh5BlROwSPk1aHC4a3m04nfdMR5HoLa3jp1S3yQ875ZZE9skLdlj7gtG4OFt3WL6dChN6RLiFNUmpR5P6jhk2r5Skjv7TBsH+XQeFlKLyjRs6qqUk/ke+ZqLlad7bagbQ6x9ldlyC9p66Mvhv7Cb6OKPZqpncIwB2u/14qunLIhwuWqT9B1x2W0RHvafMqcuQxxSpot2u+xlONRh1VE22hkYD2ub/tUwnlmLZvdeps6YPVggAQAi4XF/7mn8zj5qiE8yPN2bzePHd/uSswS7UknQLdwXKk8MX4jU1XL+GxnGN1NiURmdorKGXCMnVhjbJdjNoX2HE7Vt+ulgehWYZof8dOcclfjraqDSaNzR729vxDRR3XMTnaSpPzL+D09GMD5azlRfYjado813aAde89ilB5ZoWMMzyuhrysNcEACABACljE15H9Bt3JKtU5nkuJVNVeXsZ7mOIkm3393VEKm25XbzwjY8Hia2CFrfZEbLdVgtOPI9dSxoWOxMXSZw2MAkgAE7yBqetBxJI4q3WY8/lPkuS5EK0tNOUuyYhV49Uj70WZUn5keH5MqcrjZrYT+a3eCFOlU8yNOyqYrQ9Roxao2pXngbd2i7Wq7sX4hV13En2ePYSsehuSqoVCFCeDR8jVYfRxDnYNh3QR/qy0aUtUcnqrKoqlFY6bEvMcG1CdL7JB+R81C4Xkz2KOK09Vs2um5RZZnEMjmk+o+3Y4bj8u5K29fTLTIyOF3qpT0Tez/RjBite1sbgHAlwIAGqcqTSizZvruFOk1ndoXMryhtU5vvsPeCD9Ura1PNgyeDVMVXHuvoWOY57vDfdHn9hW16mNiXGKuaih2X1ECZm1W09/30f94/0l6M90K2T80fVfU2JaR60EARcSqxFGXc+4darq1FCOWLXdwqFJzfy9RayuwOmkk5o22v0m/0PglLXLbkzD4NBucqj6L6/wCivq5C4OJ3m/iqJ1MmRKo5y1Pq8ilTUofWQB/smVlx/MDY9Z0V1KabRqWkk5RT7o2xaB6gCEAcsjDRYAAcALIOJJcjpB0EACABACLjRLJZAeJPYdViXMnGo0zxV/BwuJp98+4uVjA4qiNTBRCWEOWWsea2FsctwWiwO+45u0bloW97HGmZvWXFacYaKuzXXuWFRmFv7Av0nQd3/FfK7j0LKvGaa/61n12KWrxuQ/tkdA0SdW8l0Zk1eJ3EntLHoSYcVc6meXOvd+yD2BxU4XL8FuXfAzG9qSspa3l6sfpkoa+oGyUlOpl7GRnLK7Lr71cIHvjw1+Xgr6LzOK+JoWkX40PUs/xF9eOvel/FzuZrnq8z6lZiDwUQmWU8k30e4iWVRivpI03HS3UHzCftKnnx3NzhlRxq6ejNKniDmuaecELRlHUmjdqQU4OL6oz+V5aS1wsQbFYEpaW0zwk4uEnGXNHjNXABDrN7HFl8iFgeI/8AshPF4Hfp81dQlicfU0bJOFaD+P1GHHpbTyDpFu4KV1UxUaZDieftU8/3YWKxvrh4OrSCOsEH5BLwqtC1Ko47o0/DsUjlYHBwBI1aTqDwW3TrwqRymexoXdKtHVF/LsFZi0UY1cCeDdSuVLmnBbshXv6FFZcs/BbiZiOJS1UojjF3Hc0HRo5yT5lZkqs7ieEecqVK1/VSx6Lt/e434ZhQhp+SBuSDtO4uIsT98FqQpaaelHpKVqqVB0l1X6sR5pCLh2hGhHSN6wpTxseKaaelrcqJIruuNCDcEcx3j5KSqNF0ZuJotDmSNzBt3a/nFri/EW5lqUr6nKPm2Z6OjxihKGZ7P0POqzD7jbdLvoiV2uhRW4yuVJfN/wAFBiWYJG68ob9CRndVJPZmY7+5nLabG7LtS6Smie83c5tyePStahJypps9RaTlOjGUueCxVoyCABAFfi+EMqG2dcEbnDePqFRXt4Vl5ufcUu7Kncrzc+j6iVXZMqGn9G5kg+E9x+qzZ2FRctzFqcIqx+7h/oV7cMrGb6d/ZY+RVErWovwsUnw6svws4lNSP/nm/pv+QUPAqdn7Mr+xVfyv2ZE/A1kpsIJe1paO9wCnGhN8ov2LoWVTpB+w4VmXpmUsLGeu5m0XtHOXW1F+Frdqbr2k/Cio9OfzHrrhtTwIRhvjOV6/wKFfR1ROzyEt+iN1u+1knGjNP7r9mZ1O0qLnB+zGPIeVZY5fxFQNkgHYYbF1zvJtu05lo21u1LVI2rKzlGfiTWMcj1x7LUzXOdANthJOyDZwvza6EJavYzUm4boQuuE1FNyp7p+6FCrw6rvb8PNf+BxHeNPFUqjNbaX7MXja1FtofsxkyJlOZkwqJ27AaDstPtEnS5tuAF+9P21vJS1S2Nays5qanNYwaKtA2Ckx/L4qPWa7Yk42uD1j5pO5s41fMtmZt7w2Fw9SeJfX1EqtybWXs0McOO39Ul9iqroZi4XWj0XuWeUckSQzNnqHNu32WNN9eJd0cE1QtXGWqQ/a2EoTU59Ohf5lwMzWfGQHgWIO5w6+Yhdu7TxfNHn9Q4jw77RicPvL9RArsNqmHWCQ/wALS7+26zHbzjs4v2MT7FVjs4P2z9CRQ4XWP3U7wOLrN79qxXVa1JckdXDatTlF/Pb6jBRZQld+ukDB7rNT8R0HimqfDn+NjtHgjzmpLHoNOG4bHA3ZjaG33neT1neVpU6UKaxFG7Rt6dGOmCwTFYXFJjuXGVHrA8m/3gLg9YSlezhVerkzNvOG0671LaXfv6ifWZRq2eyGyD8rrHudZISsai+JlVOFVo8ln0Iwoqxm+nk7BfyVDtqi6MUlw+svws8JjVbvw839N/yCj4FTs/ZkVZVesX7MjQYBWVLw3knsB3ue0tAHGx1PUr6VtN7Je43QsqjeFFr12NepKcRsZG3cxoaOoCy24x0rB6eEVGKiuh7LpIEACABAAgAQAIAEACABAAgAQAIAEACABAAgAQAIAEACABAAgAQAIAEACABAAgAQA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4" descr="data:image/jpeg;base64,/9j/4AAQSkZJRgABAQAAAQABAAD/2wCEAAkGBxQTEhMTExMWFRUXGRkaGRcXGBoaGBsbHh0YGBoaGRcYHyggHx0lIhoWITIiJSstLjAuGh8zODMsNygtLisBCgoKDg0OGxAQGzUmICYtNTUyLS0tLy8uLS8tLS0tLS8tLi8tLS0tLS0tLS0tLS0tLS0tLS8tLS0tLS0tLS0tL//AABEIAFAA8AMBEQACEQEDEQH/xAAcAAACAwEBAQEAAAAAAAAAAAAABgQFBwIDCAH/xAA+EAABAwIDAwgIAgsBAQAAAAABAAIDBBEFBiESMVETQWFxgZGhsQciMlKSwdHwFGIjM0JTcoKTssLh8SRE/8QAGgEAAgMBAQAAAAAAAAAAAAAAAAQCAwUBBv/EADMRAAIBAwIEBAMIAgMAAAAAAAABAgMEERIhBTFBURMicZFhgbEUMkJSocHR8CPxFTND/9oADAMBAAIRAxEAPwDcUACABAAgAQAIAEACABAAgAQAIAEACABAAgAQAIAEACABAAgAQAIAEACABAAgAQAIAEACAKnFMV2CWstcbyebqCboW+rzS5CdxdKm9Md2KOJY9Lc/pnDq08lrUrSklvEV+01Jb5KZ2PSX/XyfG76pnwaP5V7Il4s+55TY5LbSeX+o76rqpUfyr2QeJPuGFZ2nglbtyOkiv6webm3OQTrcb0rcWtGonhYfwLqdaS5moY1iPJMbs22nHTq3k+Xese3oeJJ55IvuK3hQyIeN4tINeWkB6HkeAW3Ro00t4r2M9V5y5srsp5nqTVwxiVz2vcGlryXac5udQbaqq7p0HBvCTS6DdKctSWR+x7GnMfyUZAIF3O3nXcAkLW1jOOuQXNy6b0xFGvzHUt3Tu7m/RakLShjeJRG4qdyxyrnsySiCpsC42ZINAT7rhxOliFn3dlGK1U/YapVtW0h+WWMlLj2KGMhjTYkXJ6NwA7inbW3U1qYpdXDp4UebEfE8TlabiaQfzu8rrZp0aeneK9kJxrzby2fmF55njcBIeVZz3sHW6COfrVNawoz+7s/0GY3ElzHfFseDA0RkXc0O2jzA7tOJWbb2jlly6E69z4aSjzYm4ji8hNzNID0PI/tsFr0renFfdXsJ+PN82RIc0VMfszEjg/1vPVdnaW8ucfYtjcTXUucP9IpBtPFp70Z1+E7+9I1eGR/85e/8l8bn8yHXDcSinZtxPD29G8dBG8FZdSlKm8SQ1GSluiWqzov4njhF+TsAL+sd56loUbRP75n1b3D0w9xSr8flv+uf2G3ktSna0lziipV6j6lecek/fyfG76q7waP5V7I74s+5HqMcltpPL/Ud9V3w6K/CvZAqk+5bZHznK6obTzO22yXDSfaa7UgX5wd2qy723p6dUFhjVKq28M09ZA0CABAAgDOsYqyHyjX23+ZW7S0qEfRGDWb8SWe4i4tXG6lKsWU0QKCnqJy7kYpJNn2tgEgdZ3diXdwMKLfJHNQ6SJ2xKxzHe68Fp7jzKarZRFrHMjPnujxdzpq+L1ZNLh7+MTr9YEYHkVVay0zmv71C7bcIP+9BKx2Ym/am5VRekyw9E1Jylc553RMJ7SQ0fNZ9xUelj1usyyMWcdplU/g4NI8QfJM2dT/El2Fr1YqZ+AoVjyUw6u5TFlPVtVbqdi2MjasiY5+LpGPcbyM9R/HaAGvaLFZFeGme3JmnSnqjkg5/iLRHKN2rD0c7f8vBOWFXCcfmKX0OUjPKyQlPurgRi8FS+osoOtuXDDVVb2PDTf2IyOosaR5ohWWNjlZebfsivqZypeKVplfNV251F1y1bkZ2IKHjktJY4BjslNKJYjrptN5nDg770UajjUjpkSjNweUbdTYi2opTNHucxxtzg2Nx1grLUdFRJ9x/VqhmJnuJV52dPvsW3qUTBixLxGuN96hKtgbgjiioKqVhkiglez3mtJHZx7FT9o7lqg2tkRn1LgS1wIcN4NwR1g6hWeKyOAw+sLJ4Xje2Rjh2OBVU56nhkk8NM+lFkmkCABAAgDPc4UuzO88zrO7xY+Seo1PJgwr5aa3qZtjUZufvcuymdpyNwyZhrYKKBjRa7GuceLnAOJPf4JObzI2accRRZ1tDHM3YlY17eDgCPFRUmuRJpPmKNb6MKN7tppkj4hrgQfiBsrVXkiiVvF8tiXnDDmtpoWsFmxuDR0N2SN/YFOhUxJ5F7+OKSx0ZmuNRaXTDqGbSkMXoVZ+krT0Q+Jm+gS1aWUjWtXlv5fuNWeqLabFIN7SWnqOvmPFdtqmnKKuIx8il2/cz2up7EpnxDMhPJVVUWij4hapYGf0TV2xUywndK24/iZc+Ic7uCorPK9B+0n5mjTcYoRPC+M/tDQ8CNQe+yppz0yTHakNcXEx2tpy24IsQSCPA3T/iGAm08PmLj4DJIyMe09wYOskNHiQoOYzHfY070gYQGyQytFmluwetvs94v8KroVNmmXX8dOJfIRcR9VXOqJweSDl/Apq+fkotAAC95HqsadxI4nWw57FUyqDtOm5PCNgwb0fUUDQDEJn875NST0DcOpUOrLoOxoxRxmPI9PLE4wxNilAJaWCwP5SBpqp060k9yFWgpR25lb6MaktMsDtxAe0Hud/j3KVd5wxaxq5zEosYpCxz4/dcQOm249yZ8bKyZs1oqOPZif8AgeVnii3B8jGE8A5wFx3lVynkbpPOF3PomngaxrWMAa1oAAG4AaAJJvJsJYImK4NBUt2Zomv4EjUdTt4XYzceRGUVLmhXg9GFG2ZkodLZpDhGXAtJBuLm21btVnjyKlbxzkd1SXggAQAIAWs30u0Yzz2cPL6lSU9KMTi+2iXr+xmmM0Wqk6gjTqbGiZQzJE6mjZI8MfG0NN+cAWBHZZQe/I26F5TcMSeGi3qcbYB6o2uk6BcyiitxalDaHmfsikpM5XnZFI1oa8hoIvcE6Dfzbu9d26HLfiMqkkprZl/mCHap3jhY9xuiLw8jl7HVQkZZjtPoVJ1DztKZZ+iB2zPUs4sYfhLh/kiUsm3ZSzJ+g+ZiF4wOLh5FRTwR4rJKh6tGbY4Q0lT8QxaMsizLVC+9HiDaR3hNYYJ4px+w4E/w7nDuuEa+hbTq6JJ9j6Aa4EAjUFVm6Z9n/DdiQSgerINehw+o8ipqeDG4hT0TU11FXI1DymIw33M2nnsGl+0hGrJK0800armml5SncLeyQ4dhXIyw8jd+s0JPsYzmVmzcdC74hjUJ9TX8lYC2jpWR2G271pDxed/du7FFvJ6GlDTHBfLhYCAM8y83k65oHOXjzU3PJg2c8XLXxaJGbKT9M8jnAPbZCnjYq4i9Nx8hEqICyRr2+0xwcOsEEeNkeIRhVxujXsOzJBKxrtsNJAu07weHSoG0r2jp1OWDivx8NBLBfpd9AjKEqvF4J4prPxe39/QhZczVy8zoXtAda7S3cbbwQefnXdugxaXjrPTJYGhcNAEACABAFBmKT1gOAPj/AMChOWEef4zLM4x7J/r/AKM3zJNZxVMZ5EKCye2V8tVVTHyzC2Nh9kvJG1bgAN3SrUmzShZSqrJKxnD6ynaduMub7zDtNHXbUdyi00L1LCdPdrb4FBgTJKmrhYzX12ucRzNaQSe667F5ZZb01KSUTcKxt43j8p8lY+Ru1Y6qcl8GZvjUN23++5La98HjKUsMjejk7Fbbmcxw8iPLwVsJ5ZuWFT/Ljuh6zFNq1vAE9/8AxSnLBDjNTeMPn/H7mZ5qk9Y2VMZ5M+2Gr0fZQh5BlROwSPk1aHC4a3m04nfdMR5HoLa3jp1S3yQ875ZZE9skLdlj7gtG4OFt3WL6dChN6RLiFNUmpR5P6jhk2r5Skjv7TBsH+XQeFlKLyjRs6qqUk/ke+ZqLlad7bagbQ6x9ldlyC9p66Mvhv7Cb6OKPZqpncIwB2u/14qunLIhwuWqT9B1x2W0RHvafMqcuQxxSpot2u+xlONRh1VE22hkYD2ub/tUwnlmLZvdeps6YPVggAQAi4XF/7mn8zj5qiE8yPN2bzePHd/uSswS7UknQLdwXKk8MX4jU1XL+GxnGN1NiURmdorKGXCMnVhjbJdjNoX2HE7Vt+ulgehWYZof8dOcclfjraqDSaNzR729vxDRR3XMTnaSpPzL+D09GMD5azlRfYjado813aAde89ilB5ZoWMMzyuhrysNcEACABACljE15H9Bt3JKtU5nkuJVNVeXsZ7mOIkm3393VEKm25XbzwjY8Hia2CFrfZEbLdVgtOPI9dSxoWOxMXSZw2MAkgAE7yBqetBxJI4q3WY8/lPkuS5EK0tNOUuyYhV49Uj70WZUn5keH5MqcrjZrYT+a3eCFOlU8yNOyqYrQ9Roxao2pXngbd2i7Wq7sX4hV13En2ePYSsehuSqoVCFCeDR8jVYfRxDnYNh3QR/qy0aUtUcnqrKoqlFY6bEvMcG1CdL7JB+R81C4Xkz2KOK09Vs2um5RZZnEMjmk+o+3Y4bj8u5K29fTLTIyOF3qpT0Tez/RjBite1sbgHAlwIAGqcqTSizZvruFOk1ndoXMryhtU5vvsPeCD9Ura1PNgyeDVMVXHuvoWOY57vDfdHn9hW16mNiXGKuaih2X1ECZm1W09/30f94/0l6M90K2T80fVfU2JaR60EARcSqxFGXc+4darq1FCOWLXdwqFJzfy9RayuwOmkk5o22v0m/0PglLXLbkzD4NBucqj6L6/wCivq5C4OJ3m/iqJ1MmRKo5y1Pq8ilTUofWQB/smVlx/MDY9Z0V1KabRqWkk5RT7o2xaB6gCEAcsjDRYAAcALIOJJcjpB0EACABACLjRLJZAeJPYdViXMnGo0zxV/BwuJp98+4uVjA4qiNTBRCWEOWWsea2FsctwWiwO+45u0bloW97HGmZvWXFacYaKuzXXuWFRmFv7Av0nQd3/FfK7j0LKvGaa/61n12KWrxuQ/tkdA0SdW8l0Zk1eJ3EntLHoSYcVc6meXOvd+yD2BxU4XL8FuXfAzG9qSspa3l6sfpkoa+oGyUlOpl7GRnLK7Lr71cIHvjw1+Xgr6LzOK+JoWkX40PUs/xF9eOvel/FzuZrnq8z6lZiDwUQmWU8k30e4iWVRivpI03HS3UHzCftKnnx3NzhlRxq6ejNKniDmuaecELRlHUmjdqQU4OL6oz+V5aS1wsQbFYEpaW0zwk4uEnGXNHjNXABDrN7HFl8iFgeI/8AshPF4Hfp81dQlicfU0bJOFaD+P1GHHpbTyDpFu4KV1UxUaZDieftU8/3YWKxvrh4OrSCOsEH5BLwqtC1Ko47o0/DsUjlYHBwBI1aTqDwW3TrwqRymexoXdKtHVF/LsFZi0UY1cCeDdSuVLmnBbshXv6FFZcs/BbiZiOJS1UojjF3Hc0HRo5yT5lZkqs7ieEecqVK1/VSx6Lt/e434ZhQhp+SBuSDtO4uIsT98FqQpaaelHpKVqqVB0l1X6sR5pCLh2hGhHSN6wpTxseKaaelrcqJIruuNCDcEcx3j5KSqNF0ZuJotDmSNzBt3a/nFri/EW5lqUr6nKPm2Z6OjxihKGZ7P0POqzD7jbdLvoiV2uhRW4yuVJfN/wAFBiWYJG68ob9CRndVJPZmY7+5nLabG7LtS6Smie83c5tyePStahJypps9RaTlOjGUueCxVoyCABAFfi+EMqG2dcEbnDePqFRXt4Vl5ufcUu7Kncrzc+j6iVXZMqGn9G5kg+E9x+qzZ2FRctzFqcIqx+7h/oV7cMrGb6d/ZY+RVErWovwsUnw6svws4lNSP/nm/pv+QUPAqdn7Mr+xVfyv2ZE/A1kpsIJe1paO9wCnGhN8ov2LoWVTpB+w4VmXpmUsLGeu5m0XtHOXW1F+Frdqbr2k/Cio9OfzHrrhtTwIRhvjOV6/wKFfR1ROzyEt+iN1u+1knGjNP7r9mZ1O0qLnB+zGPIeVZY5fxFQNkgHYYbF1zvJtu05lo21u1LVI2rKzlGfiTWMcj1x7LUzXOdANthJOyDZwvza6EJavYzUm4boQuuE1FNyp7p+6FCrw6rvb8PNf+BxHeNPFUqjNbaX7MXja1FtofsxkyJlOZkwqJ27AaDstPtEnS5tuAF+9P21vJS1S2Nays5qanNYwaKtA2Ckx/L4qPWa7Yk42uD1j5pO5s41fMtmZt7w2Fw9SeJfX1EqtybWXs0McOO39Ul9iqroZi4XWj0XuWeUckSQzNnqHNu32WNN9eJd0cE1QtXGWqQ/a2EoTU59Ohf5lwMzWfGQHgWIO5w6+Yhdu7TxfNHn9Q4jw77RicPvL9RArsNqmHWCQ/wALS7+26zHbzjs4v2MT7FVjs4P2z9CRQ4XWP3U7wOLrN79qxXVa1JckdXDatTlF/Pb6jBRZQld+ukDB7rNT8R0HimqfDn+NjtHgjzmpLHoNOG4bHA3ZjaG33neT1neVpU6UKaxFG7Rt6dGOmCwTFYXFJjuXGVHrA8m/3gLg9YSlezhVerkzNvOG0671LaXfv6ifWZRq2eyGyD8rrHudZISsai+JlVOFVo8ln0Iwoqxm+nk7BfyVDtqi6MUlw+svws8JjVbvw839N/yCj4FTs/ZkVZVesX7MjQYBWVLw3knsB3ue0tAHGx1PUr6VtN7Je43QsqjeFFr12NepKcRsZG3cxoaOoCy24x0rB6eEVGKiuh7LpIEACABAAgAQAIAEACABAAgAQAIAEACABAAgAQAIAEACABAAgAQAIAEACABAAgAQA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6" descr="data:image/jpeg;base64,/9j/4AAQSkZJRgABAQAAAQABAAD/2wCEAAkGBxQTEhMTExMWFRUXGRkaGRcXGBoaGBsbHh0YGBoaGRcYHyggHx0lIhoWITIiJSstLjAuGh8zODMsNygtLisBCgoKDg0OGxAQGzUmICYtNTUyLS0tLy8uLS8tLS0tLS8tLi8tLS0tLS0tLS0tLS0tLS0tLS8tLS0tLS0tLS0tL//AABEIAFAA8AMBEQACEQEDEQH/xAAcAAACAwEBAQEAAAAAAAAAAAAABgQFBwIDCAH/xAA+EAABAwIDAwgIAgsBAQAAAAABAAIDBBEFBiESMVETQWFxgZGhsQciMlKSwdHwFGIjM0JTcoKTssLh8SRE/8QAGgEAAgMBAQAAAAAAAAAAAAAAAAQCAwUBBv/EADMRAAIBAwIEBAMIAgMAAAAAAAABAgMEERIhBTFBURMicZFhgbEUMkJSocHR8CPxFTND/9oADAMBAAIRAxEAPwDcUACABAAgAQAIAEACABAAgAQAIAEACABAAgAQAIAEACABAAgAQAIAEACABAAgAQAIAEACAKnFMV2CWstcbyebqCboW+rzS5CdxdKm9Md2KOJY9Lc/pnDq08lrUrSklvEV+01Jb5KZ2PSX/XyfG76pnwaP5V7Il4s+55TY5LbSeX+o76rqpUfyr2QeJPuGFZ2nglbtyOkiv6webm3OQTrcb0rcWtGonhYfwLqdaS5moY1iPJMbs22nHTq3k+Xese3oeJJ55IvuK3hQyIeN4tINeWkB6HkeAW3Ro00t4r2M9V5y5srsp5nqTVwxiVz2vcGlryXac5udQbaqq7p0HBvCTS6DdKctSWR+x7GnMfyUZAIF3O3nXcAkLW1jOOuQXNy6b0xFGvzHUt3Tu7m/RakLShjeJRG4qdyxyrnsySiCpsC42ZINAT7rhxOliFn3dlGK1U/YapVtW0h+WWMlLj2KGMhjTYkXJ6NwA7inbW3U1qYpdXDp4UebEfE8TlabiaQfzu8rrZp0aeneK9kJxrzby2fmF55njcBIeVZz3sHW6COfrVNawoz+7s/0GY3ElzHfFseDA0RkXc0O2jzA7tOJWbb2jlly6E69z4aSjzYm4ji8hNzNID0PI/tsFr0renFfdXsJ+PN82RIc0VMfszEjg/1vPVdnaW8ucfYtjcTXUucP9IpBtPFp70Z1+E7+9I1eGR/85e/8l8bn8yHXDcSinZtxPD29G8dBG8FZdSlKm8SQ1GSluiWqzov4njhF+TsAL+sd56loUbRP75n1b3D0w9xSr8flv+uf2G3ktSna0lziipV6j6lecek/fyfG76q7waP5V7I74s+5HqMcltpPL/Ud9V3w6K/CvZAqk+5bZHznK6obTzO22yXDSfaa7UgX5wd2qy723p6dUFhjVKq28M09ZA0CABAAgDOsYqyHyjX23+ZW7S0qEfRGDWb8SWe4i4tXG6lKsWU0QKCnqJy7kYpJNn2tgEgdZ3diXdwMKLfJHNQ6SJ2xKxzHe68Fp7jzKarZRFrHMjPnujxdzpq+L1ZNLh7+MTr9YEYHkVVay0zmv71C7bcIP+9BKx2Ym/am5VRekyw9E1Jylc553RMJ7SQ0fNZ9xUelj1usyyMWcdplU/g4NI8QfJM2dT/El2Fr1YqZ+AoVjyUw6u5TFlPVtVbqdi2MjasiY5+LpGPcbyM9R/HaAGvaLFZFeGme3JmnSnqjkg5/iLRHKN2rD0c7f8vBOWFXCcfmKX0OUjPKyQlPurgRi8FS+osoOtuXDDVVb2PDTf2IyOosaR5ohWWNjlZebfsivqZypeKVplfNV251F1y1bkZ2IKHjktJY4BjslNKJYjrptN5nDg770UajjUjpkSjNweUbdTYi2opTNHucxxtzg2Nx1grLUdFRJ9x/VqhmJnuJV52dPvsW3qUTBixLxGuN96hKtgbgjiioKqVhkiglez3mtJHZx7FT9o7lqg2tkRn1LgS1wIcN4NwR1g6hWeKyOAw+sLJ4Xje2Rjh2OBVU56nhkk8NM+lFkmkCABAAgDPc4UuzO88zrO7xY+Seo1PJgwr5aa3qZtjUZufvcuymdpyNwyZhrYKKBjRa7GuceLnAOJPf4JObzI2accRRZ1tDHM3YlY17eDgCPFRUmuRJpPmKNb6MKN7tppkj4hrgQfiBsrVXkiiVvF8tiXnDDmtpoWsFmxuDR0N2SN/YFOhUxJ5F7+OKSx0ZmuNRaXTDqGbSkMXoVZ+krT0Q+Jm+gS1aWUjWtXlv5fuNWeqLabFIN7SWnqOvmPFdtqmnKKuIx8il2/cz2up7EpnxDMhPJVVUWij4hapYGf0TV2xUywndK24/iZc+Ic7uCorPK9B+0n5mjTcYoRPC+M/tDQ8CNQe+yppz0yTHakNcXEx2tpy24IsQSCPA3T/iGAm08PmLj4DJIyMe09wYOskNHiQoOYzHfY070gYQGyQytFmluwetvs94v8KroVNmmXX8dOJfIRcR9VXOqJweSDl/Apq+fkotAAC95HqsadxI4nWw57FUyqDtOm5PCNgwb0fUUDQDEJn875NST0DcOpUOrLoOxoxRxmPI9PLE4wxNilAJaWCwP5SBpqp060k9yFWgpR25lb6MaktMsDtxAe0Hud/j3KVd5wxaxq5zEosYpCxz4/dcQOm249yZ8bKyZs1oqOPZif8AgeVnii3B8jGE8A5wFx3lVynkbpPOF3PomngaxrWMAa1oAAG4AaAJJvJsJYImK4NBUt2Zomv4EjUdTt4XYzceRGUVLmhXg9GFG2ZkodLZpDhGXAtJBuLm21btVnjyKlbxzkd1SXggAQAIAWs30u0Yzz2cPL6lSU9KMTi+2iXr+xmmM0Wqk6gjTqbGiZQzJE6mjZI8MfG0NN+cAWBHZZQe/I26F5TcMSeGi3qcbYB6o2uk6BcyiitxalDaHmfsikpM5XnZFI1oa8hoIvcE6Dfzbu9d26HLfiMqkkprZl/mCHap3jhY9xuiLw8jl7HVQkZZjtPoVJ1DztKZZ+iB2zPUs4sYfhLh/kiUsm3ZSzJ+g+ZiF4wOLh5FRTwR4rJKh6tGbY4Q0lT8QxaMsizLVC+9HiDaR3hNYYJ4px+w4E/w7nDuuEa+hbTq6JJ9j6Aa4EAjUFVm6Z9n/DdiQSgerINehw+o8ipqeDG4hT0TU11FXI1DymIw33M2nnsGl+0hGrJK0800armml5SncLeyQ4dhXIyw8jd+s0JPsYzmVmzcdC74hjUJ9TX8lYC2jpWR2G271pDxed/du7FFvJ6GlDTHBfLhYCAM8y83k65oHOXjzU3PJg2c8XLXxaJGbKT9M8jnAPbZCnjYq4i9Nx8hEqICyRr2+0xwcOsEEeNkeIRhVxujXsOzJBKxrtsNJAu07weHSoG0r2jp1OWDivx8NBLBfpd9AjKEqvF4J4prPxe39/QhZczVy8zoXtAda7S3cbbwQefnXdugxaXjrPTJYGhcNAEACABAFBmKT1gOAPj/AMChOWEef4zLM4x7J/r/AKM3zJNZxVMZ5EKCye2V8tVVTHyzC2Nh9kvJG1bgAN3SrUmzShZSqrJKxnD6ynaduMub7zDtNHXbUdyi00L1LCdPdrb4FBgTJKmrhYzX12ucRzNaQSe667F5ZZb01KSUTcKxt43j8p8lY+Ru1Y6qcl8GZvjUN23++5La98HjKUsMjejk7Fbbmcxw8iPLwVsJ5ZuWFT/Ljuh6zFNq1vAE9/8AxSnLBDjNTeMPn/H7mZ5qk9Y2VMZ5M+2Gr0fZQh5BlROwSPk1aHC4a3m04nfdMR5HoLa3jp1S3yQ875ZZE9skLdlj7gtG4OFt3WL6dChN6RLiFNUmpR5P6jhk2r5Skjv7TBsH+XQeFlKLyjRs6qqUk/ke+ZqLlad7bagbQ6x9ldlyC9p66Mvhv7Cb6OKPZqpncIwB2u/14qunLIhwuWqT9B1x2W0RHvafMqcuQxxSpot2u+xlONRh1VE22hkYD2ub/tUwnlmLZvdeps6YPVggAQAi4XF/7mn8zj5qiE8yPN2bzePHd/uSswS7UknQLdwXKk8MX4jU1XL+GxnGN1NiURmdorKGXCMnVhjbJdjNoX2HE7Vt+ulgehWYZof8dOcclfjraqDSaNzR729vxDRR3XMTnaSpPzL+D09GMD5azlRfYjado813aAde89ilB5ZoWMMzyuhrysNcEACABACljE15H9Bt3JKtU5nkuJVNVeXsZ7mOIkm3393VEKm25XbzwjY8Hia2CFrfZEbLdVgtOPI9dSxoWOxMXSZw2MAkgAE7yBqetBxJI4q3WY8/lPkuS5EK0tNOUuyYhV49Uj70WZUn5keH5MqcrjZrYT+a3eCFOlU8yNOyqYrQ9Roxao2pXngbd2i7Wq7sX4hV13En2ePYSsehuSqoVCFCeDR8jVYfRxDnYNh3QR/qy0aUtUcnqrKoqlFY6bEvMcG1CdL7JB+R81C4Xkz2KOK09Vs2um5RZZnEMjmk+o+3Y4bj8u5K29fTLTIyOF3qpT0Tez/RjBite1sbgHAlwIAGqcqTSizZvruFOk1ndoXMryhtU5vvsPeCD9Ura1PNgyeDVMVXHuvoWOY57vDfdHn9hW16mNiXGKuaih2X1ECZm1W09/30f94/0l6M90K2T80fVfU2JaR60EARcSqxFGXc+4darq1FCOWLXdwqFJzfy9RayuwOmkk5o22v0m/0PglLXLbkzD4NBucqj6L6/wCivq5C4OJ3m/iqJ1MmRKo5y1Pq8ilTUofWQB/smVlx/MDY9Z0V1KabRqWkk5RT7o2xaB6gCEAcsjDRYAAcALIOJJcjpB0EACABACLjRLJZAeJPYdViXMnGo0zxV/BwuJp98+4uVjA4qiNTBRCWEOWWsea2FsctwWiwO+45u0bloW97HGmZvWXFacYaKuzXXuWFRmFv7Av0nQd3/FfK7j0LKvGaa/61n12KWrxuQ/tkdA0SdW8l0Zk1eJ3EntLHoSYcVc6meXOvd+yD2BxU4XL8FuXfAzG9qSspa3l6sfpkoa+oGyUlOpl7GRnLK7Lr71cIHvjw1+Xgr6LzOK+JoWkX40PUs/xF9eOvel/FzuZrnq8z6lZiDwUQmWU8k30e4iWVRivpI03HS3UHzCftKnnx3NzhlRxq6ejNKniDmuaecELRlHUmjdqQU4OL6oz+V5aS1wsQbFYEpaW0zwk4uEnGXNHjNXABDrN7HFl8iFgeI/8AshPF4Hfp81dQlicfU0bJOFaD+P1GHHpbTyDpFu4KV1UxUaZDieftU8/3YWKxvrh4OrSCOsEH5BLwqtC1Ko47o0/DsUjlYHBwBI1aTqDwW3TrwqRymexoXdKtHVF/LsFZi0UY1cCeDdSuVLmnBbshXv6FFZcs/BbiZiOJS1UojjF3Hc0HRo5yT5lZkqs7ieEecqVK1/VSx6Lt/e434ZhQhp+SBuSDtO4uIsT98FqQpaaelHpKVqqVB0l1X6sR5pCLh2hGhHSN6wpTxseKaaelrcqJIruuNCDcEcx3j5KSqNF0ZuJotDmSNzBt3a/nFri/EW5lqUr6nKPm2Z6OjxihKGZ7P0POqzD7jbdLvoiV2uhRW4yuVJfN/wAFBiWYJG68ob9CRndVJPZmY7+5nLabG7LtS6Smie83c5tyePStahJypps9RaTlOjGUueCxVoyCABAFfi+EMqG2dcEbnDePqFRXt4Vl5ufcUu7Kncrzc+j6iVXZMqGn9G5kg+E9x+qzZ2FRctzFqcIqx+7h/oV7cMrGb6d/ZY+RVErWovwsUnw6svws4lNSP/nm/pv+QUPAqdn7Mr+xVfyv2ZE/A1kpsIJe1paO9wCnGhN8ov2LoWVTpB+w4VmXpmUsLGeu5m0XtHOXW1F+Frdqbr2k/Cio9OfzHrrhtTwIRhvjOV6/wKFfR1ROzyEt+iN1u+1knGjNP7r9mZ1O0qLnB+zGPIeVZY5fxFQNkgHYYbF1zvJtu05lo21u1LVI2rKzlGfiTWMcj1x7LUzXOdANthJOyDZwvza6EJavYzUm4boQuuE1FNyp7p+6FCrw6rvb8PNf+BxHeNPFUqjNbaX7MXja1FtofsxkyJlOZkwqJ27AaDstPtEnS5tuAF+9P21vJS1S2Nays5qanNYwaKtA2Ckx/L4qPWa7Yk42uD1j5pO5s41fMtmZt7w2Fw9SeJfX1EqtybWXs0McOO39Ul9iqroZi4XWj0XuWeUckSQzNnqHNu32WNN9eJd0cE1QtXGWqQ/a2EoTU59Ohf5lwMzWfGQHgWIO5w6+Yhdu7TxfNHn9Q4jw77RicPvL9RArsNqmHWCQ/wALS7+26zHbzjs4v2MT7FVjs4P2z9CRQ4XWP3U7wOLrN79qxXVa1JckdXDatTlF/Pb6jBRZQld+ukDB7rNT8R0HimqfDn+NjtHgjzmpLHoNOG4bHA3ZjaG33neT1neVpU6UKaxFG7Rt6dGOmCwTFYXFJjuXGVHrA8m/3gLg9YSlezhVerkzNvOG0671LaXfv6ifWZRq2eyGyD8rrHudZISsai+JlVOFVo8ln0Iwoqxm+nk7BfyVDtqi6MUlw+svws8JjVbvw839N/yCj4FTs/ZkVZVesX7MjQYBWVLw3knsB3ue0tAHGx1PUr6VtN7Je43QsqjeFFr12NepKcRsZG3cxoaOoCy24x0rB6eEVGKiuh7LpIEACABAAgAQAIAEACABAAgAQAIAEACABAAgAQAIAEACABAAgAQAIAEACABAAgAQAI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636912"/>
            <a:ext cx="5491261" cy="1796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621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Filmpje </a:t>
            </a:r>
            <a:endParaRPr lang="nl-NL" dirty="0"/>
          </a:p>
        </p:txBody>
      </p:sp>
      <p:sp>
        <p:nvSpPr>
          <p:cNvPr id="2" name="Tijdelijke aanduiding voor inhoud 1"/>
          <p:cNvSpPr>
            <a:spLocks noGrp="1"/>
          </p:cNvSpPr>
          <p:nvPr>
            <p:ph idx="1"/>
          </p:nvPr>
        </p:nvSpPr>
        <p:spPr/>
        <p:txBody>
          <a:bodyPr/>
          <a:lstStyle/>
          <a:p>
            <a:pPr algn="ctr"/>
            <a:r>
              <a:rPr lang="nl-NL" dirty="0">
                <a:hlinkClick r:id="rId3"/>
              </a:rPr>
              <a:t>http://</a:t>
            </a:r>
            <a:r>
              <a:rPr lang="nl-NL" dirty="0" smtClean="0">
                <a:hlinkClick r:id="rId3"/>
              </a:rPr>
              <a:t>www.hetklokhuis.nl/tv-uitzending/2228/Vegavlees</a:t>
            </a:r>
            <a:endParaRPr lang="nl-NL" dirty="0" smtClean="0"/>
          </a:p>
          <a:p>
            <a:endParaRPr lang="nl-NL" dirty="0"/>
          </a:p>
        </p:txBody>
      </p:sp>
      <p:pic>
        <p:nvPicPr>
          <p:cNvPr id="7172" name="Picture 4" descr="http://www.slurp.nu/32/filmpj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3356992"/>
            <a:ext cx="2819400" cy="2638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037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608" y="1196752"/>
            <a:ext cx="7024744" cy="1143000"/>
          </a:xfrm>
        </p:spPr>
        <p:txBody>
          <a:bodyPr>
            <a:normAutofit fontScale="90000"/>
          </a:bodyPr>
          <a:lstStyle/>
          <a:p>
            <a:r>
              <a:rPr lang="nl-NL" dirty="0" smtClean="0"/>
              <a:t>Geen of minder vlees, waarom?</a:t>
            </a:r>
            <a:endParaRPr lang="nl-NL" dirty="0"/>
          </a:p>
        </p:txBody>
      </p:sp>
      <p:pic>
        <p:nvPicPr>
          <p:cNvPr id="1026" name="Picture 2" descr="http://i.istockimg.com/file_thumbview_approve/33149602/3/stock-photo-33149602-green-question-ma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8205" y="2996952"/>
            <a:ext cx="2148475" cy="2148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03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Redenen</a:t>
            </a:r>
            <a:endParaRPr lang="nl-NL" dirty="0"/>
          </a:p>
        </p:txBody>
      </p:sp>
      <p:sp>
        <p:nvSpPr>
          <p:cNvPr id="3" name="Tijdelijke aanduiding voor inhoud 2"/>
          <p:cNvSpPr>
            <a:spLocks noGrp="1"/>
          </p:cNvSpPr>
          <p:nvPr>
            <p:ph idx="1"/>
          </p:nvPr>
        </p:nvSpPr>
        <p:spPr/>
        <p:txBody>
          <a:bodyPr>
            <a:normAutofit/>
          </a:bodyPr>
          <a:lstStyle/>
          <a:p>
            <a:pPr lvl="1"/>
            <a:r>
              <a:rPr lang="nl-NL" sz="2400" dirty="0"/>
              <a:t>Omdat ze het zielig </a:t>
            </a:r>
            <a:r>
              <a:rPr lang="nl-NL" sz="2400" dirty="0" smtClean="0"/>
              <a:t>vinden </a:t>
            </a:r>
            <a:endParaRPr lang="nl-NL" sz="3600" dirty="0"/>
          </a:p>
          <a:p>
            <a:pPr lvl="1"/>
            <a:r>
              <a:rPr lang="nl-NL" sz="2400" dirty="0"/>
              <a:t>Ze lusten het niet of worden er ziek </a:t>
            </a:r>
            <a:r>
              <a:rPr lang="nl-NL" sz="2400" dirty="0" smtClean="0"/>
              <a:t>van </a:t>
            </a:r>
            <a:endParaRPr lang="nl-NL" sz="3600" dirty="0" smtClean="0"/>
          </a:p>
          <a:p>
            <a:pPr lvl="1"/>
            <a:r>
              <a:rPr lang="nl-NL" sz="2400" dirty="0" smtClean="0"/>
              <a:t>Sommige mensen eten geen dieren vanwege hun geloof</a:t>
            </a:r>
          </a:p>
          <a:p>
            <a:pPr lvl="1"/>
            <a:r>
              <a:rPr lang="nl-NL" sz="2000" dirty="0" smtClean="0"/>
              <a:t>Omdat sommige mensen het zonde vinden als al het eten door het dier wordt opgegeten, terwijl wij dat zelf ook kunnen eten, zodat er minder honger in de wereld is. </a:t>
            </a:r>
            <a:endParaRPr lang="nl-NL" dirty="0"/>
          </a:p>
        </p:txBody>
      </p:sp>
    </p:spTree>
    <p:extLst>
      <p:ext uri="{BB962C8B-B14F-4D97-AF65-F5344CB8AC3E}">
        <p14:creationId xmlns:p14="http://schemas.microsoft.com/office/powerpoint/2010/main" val="3480883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Eiwitten</a:t>
            </a:r>
            <a:endParaRPr lang="nl-NL" dirty="0"/>
          </a:p>
        </p:txBody>
      </p:sp>
      <p:sp>
        <p:nvSpPr>
          <p:cNvPr id="3" name="Tijdelijke aanduiding voor inhoud 2"/>
          <p:cNvSpPr>
            <a:spLocks noGrp="1"/>
          </p:cNvSpPr>
          <p:nvPr>
            <p:ph idx="1"/>
          </p:nvPr>
        </p:nvSpPr>
        <p:spPr>
          <a:xfrm>
            <a:off x="899592" y="2666617"/>
            <a:ext cx="6777317" cy="3508977"/>
          </a:xfrm>
        </p:spPr>
        <p:txBody>
          <a:bodyPr/>
          <a:lstStyle/>
          <a:p>
            <a:r>
              <a:rPr lang="nl-NL" dirty="0" smtClean="0"/>
              <a:t>Wat zijn het?</a:t>
            </a:r>
          </a:p>
          <a:p>
            <a:r>
              <a:rPr lang="nl-NL" dirty="0" smtClean="0"/>
              <a:t>Waarom hebben we die nodig?</a:t>
            </a:r>
          </a:p>
          <a:p>
            <a:pPr lvl="1"/>
            <a:r>
              <a:rPr lang="nl-NL" dirty="0" smtClean="0"/>
              <a:t>Geen vlees -&gt; wel alternatief!</a:t>
            </a:r>
          </a:p>
          <a:p>
            <a:pPr marL="68580" indent="0">
              <a:buNone/>
            </a:pPr>
            <a:endParaRPr lang="nl-NL" dirty="0" smtClean="0"/>
          </a:p>
          <a:p>
            <a:endParaRPr lang="nl-NL" dirty="0" smtClean="0"/>
          </a:p>
          <a:p>
            <a:endParaRPr lang="nl-NL" dirty="0"/>
          </a:p>
        </p:txBody>
      </p:sp>
      <p:pic>
        <p:nvPicPr>
          <p:cNvPr id="8194" name="Picture 2" descr="http://www.pijler.nl/sites/pijler.nl/files/styles/abeelding_610x360/public/kids/bouwstenen%20kg%20site.jpg?itok=4kKk38s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0874" y="1412776"/>
            <a:ext cx="2747870" cy="16216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6" name="Picture 4" descr="https://s-media-cache-ak0.pinimg.com/736x/42/8c/2a/428c2ada54e070ff6a6c28678540ddc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6376" y="4977564"/>
            <a:ext cx="2949840" cy="147492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wondervol.nl/wp-content/uploads/sporten-bewege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3248857"/>
            <a:ext cx="1944216" cy="2048062"/>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http://www.ingelicht.be/images/big/7834/thuis-je-biceps-traine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600" y="4264368"/>
            <a:ext cx="1924050" cy="19240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5497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3530</TotalTime>
  <Words>1017</Words>
  <Application>Microsoft Office PowerPoint</Application>
  <PresentationFormat>Diavoorstelling (4:3)</PresentationFormat>
  <Paragraphs>172</Paragraphs>
  <Slides>51</Slides>
  <Notes>15</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51</vt:i4>
      </vt:variant>
    </vt:vector>
  </HeadingPairs>
  <TitlesOfParts>
    <vt:vector size="56" baseType="lpstr">
      <vt:lpstr>Arial</vt:lpstr>
      <vt:lpstr>Calibri</vt:lpstr>
      <vt:lpstr>Century Gothic</vt:lpstr>
      <vt:lpstr>Wingdings 2</vt:lpstr>
      <vt:lpstr>Austin</vt:lpstr>
      <vt:lpstr>Groen op je bord</vt:lpstr>
      <vt:lpstr>Even voorstellen…</vt:lpstr>
      <vt:lpstr> Wat gaan we vandaag doen?</vt:lpstr>
      <vt:lpstr>Afspraken</vt:lpstr>
      <vt:lpstr>Vegetariër, veganist, flexitariër?</vt:lpstr>
      <vt:lpstr>Filmpje </vt:lpstr>
      <vt:lpstr>Geen of minder vlees, waarom?</vt:lpstr>
      <vt:lpstr>Redenen</vt:lpstr>
      <vt:lpstr>Eiwitten</vt:lpstr>
      <vt:lpstr>Eiwitten</vt:lpstr>
      <vt:lpstr>PowerPoint-presentatie</vt:lpstr>
      <vt:lpstr>PowerPoint-presentatie</vt:lpstr>
      <vt:lpstr>De aarde &amp; het milieu</vt:lpstr>
      <vt:lpstr>PowerPoint-presentatie</vt:lpstr>
      <vt:lpstr>Hoeveel kilogram veevoer denken jullie dat er nodig is om 1 kilogram kippenvlees te maken?</vt:lpstr>
      <vt:lpstr>PowerPoint-presentatie</vt:lpstr>
      <vt:lpstr>        En hoeveel kilogram veevoer denk je dat er nodig is voor 1 kilogram varkensvlees? </vt:lpstr>
      <vt:lpstr>PowerPoint-presentatie</vt:lpstr>
      <vt:lpstr>        En hoeveel kilogram veevoer denk je dat er nodig is voor 1 kilogram rundvlees? </vt:lpstr>
      <vt:lpstr>PowerPoint-presentatie</vt:lpstr>
      <vt:lpstr>Verbouwen veevoer</vt:lpstr>
      <vt:lpstr>PowerPoint-presentatie</vt:lpstr>
      <vt:lpstr>           Hoeveel liter water is er ongeveer nodig voor 1 kilogram kippenvlees? </vt:lpstr>
      <vt:lpstr>PowerPoint-presentatie</vt:lpstr>
      <vt:lpstr>En voor 1 kilogram varkensvlees? </vt:lpstr>
      <vt:lpstr>PowerPoint-presentatie</vt:lpstr>
      <vt:lpstr>En voor 1 kilogram rundvlees?</vt:lpstr>
      <vt:lpstr>PowerPoint-presentatie</vt:lpstr>
      <vt:lpstr>Voor 1 kilogram product:</vt:lpstr>
      <vt:lpstr>Voor 1 kilogram product:</vt:lpstr>
      <vt:lpstr>Energie</vt:lpstr>
      <vt:lpstr>1 aardbol</vt:lpstr>
      <vt:lpstr>Voedselzekerheid</vt:lpstr>
      <vt:lpstr>Dier en Welzijn</vt:lpstr>
      <vt:lpstr>PowerPoint-presentatie</vt:lpstr>
      <vt:lpstr>Aan de slag! </vt:lpstr>
      <vt:lpstr>En nu…. </vt:lpstr>
      <vt:lpstr>QUIZ</vt:lpstr>
      <vt:lpstr>Vraag 1</vt:lpstr>
      <vt:lpstr>Vraag 2</vt:lpstr>
      <vt:lpstr>Vraag 3</vt:lpstr>
      <vt:lpstr>Vraag 4</vt:lpstr>
      <vt:lpstr>Vraag 5</vt:lpstr>
      <vt:lpstr>Vraag 6</vt:lpstr>
      <vt:lpstr>Vraag 7</vt:lpstr>
      <vt:lpstr>Vraag 8</vt:lpstr>
      <vt:lpstr>Vraag 9</vt:lpstr>
      <vt:lpstr>Vraag 10</vt:lpstr>
      <vt:lpstr>Vraag 11</vt:lpstr>
      <vt:lpstr>Vraag 12</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Groen op je bord</dc:title>
  <dc:creator>Gebruiker</dc:creator>
  <cp:lastModifiedBy>Cindy Postma</cp:lastModifiedBy>
  <cp:revision>139</cp:revision>
  <dcterms:created xsi:type="dcterms:W3CDTF">2016-04-28T10:06:07Z</dcterms:created>
  <dcterms:modified xsi:type="dcterms:W3CDTF">2017-01-12T08:37:53Z</dcterms:modified>
</cp:coreProperties>
</file>